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914" r:id="rId3"/>
    <p:sldId id="915" r:id="rId4"/>
    <p:sldId id="916" r:id="rId5"/>
    <p:sldId id="917" r:id="rId6"/>
    <p:sldId id="918" r:id="rId7"/>
    <p:sldId id="919" r:id="rId8"/>
    <p:sldId id="920" r:id="rId9"/>
    <p:sldId id="921" r:id="rId11"/>
    <p:sldId id="922" r:id="rId12"/>
    <p:sldId id="923" r:id="rId13"/>
    <p:sldId id="924" r:id="rId14"/>
    <p:sldId id="925" r:id="rId15"/>
    <p:sldId id="926" r:id="rId16"/>
    <p:sldId id="927" r:id="rId17"/>
    <p:sldId id="928" r:id="rId18"/>
    <p:sldId id="929" r:id="rId19"/>
    <p:sldId id="930" r:id="rId20"/>
    <p:sldId id="931" r:id="rId21"/>
    <p:sldId id="932" r:id="rId22"/>
    <p:sldId id="933" r:id="rId23"/>
    <p:sldId id="934" r:id="rId24"/>
    <p:sldId id="935" r:id="rId25"/>
    <p:sldId id="936" r:id="rId26"/>
    <p:sldId id="937" r:id="rId27"/>
    <p:sldId id="938" r:id="rId28"/>
    <p:sldId id="939" r:id="rId29"/>
    <p:sldId id="940" r:id="rId30"/>
    <p:sldId id="941" r:id="rId31"/>
    <p:sldId id="942" r:id="rId32"/>
    <p:sldId id="943" r:id="rId33"/>
    <p:sldId id="944" r:id="rId34"/>
    <p:sldId id="945" r:id="rId35"/>
    <p:sldId id="946" r:id="rId36"/>
    <p:sldId id="947" r:id="rId37"/>
    <p:sldId id="948" r:id="rId38"/>
    <p:sldId id="949" r:id="rId39"/>
    <p:sldId id="950" r:id="rId40"/>
    <p:sldId id="951" r:id="rId41"/>
    <p:sldId id="952" r:id="rId42"/>
    <p:sldId id="953" r:id="rId43"/>
    <p:sldId id="954" r:id="rId44"/>
    <p:sldId id="955" r:id="rId45"/>
    <p:sldId id="956" r:id="rId46"/>
    <p:sldId id="957" r:id="rId47"/>
    <p:sldId id="958" r:id="rId48"/>
    <p:sldId id="959" r:id="rId49"/>
    <p:sldId id="960" r:id="rId50"/>
    <p:sldId id="961" r:id="rId51"/>
    <p:sldId id="962" r:id="rId52"/>
    <p:sldId id="963" r:id="rId53"/>
    <p:sldId id="964" r:id="rId54"/>
    <p:sldId id="965" r:id="rId55"/>
    <p:sldId id="966" r:id="rId56"/>
    <p:sldId id="967" r:id="rId57"/>
    <p:sldId id="968" r:id="rId58"/>
    <p:sldId id="969" r:id="rId59"/>
    <p:sldId id="970" r:id="rId60"/>
    <p:sldId id="971" r:id="rId61"/>
    <p:sldId id="972" r:id="rId62"/>
    <p:sldId id="973" r:id="rId63"/>
    <p:sldId id="974" r:id="rId64"/>
    <p:sldId id="975" r:id="rId65"/>
    <p:sldId id="976" r:id="rId66"/>
    <p:sldId id="977" r:id="rId67"/>
    <p:sldId id="978" r:id="rId68"/>
    <p:sldId id="979" r:id="rId69"/>
    <p:sldId id="980" r:id="rId70"/>
    <p:sldId id="981" r:id="rId71"/>
    <p:sldId id="982" r:id="rId72"/>
    <p:sldId id="983" r:id="rId73"/>
    <p:sldId id="984" r:id="rId74"/>
    <p:sldId id="985" r:id="rId75"/>
    <p:sldId id="986" r:id="rId76"/>
    <p:sldId id="987" r:id="rId77"/>
    <p:sldId id="988" r:id="rId78"/>
    <p:sldId id="989" r:id="rId79"/>
    <p:sldId id="990" r:id="rId80"/>
  </p:sldIdLst>
  <p:sldSz cx="12192000" cy="6858000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gs" Target="tags/tag542.xml"/><Relationship Id="rId84" Type="http://schemas.openxmlformats.org/officeDocument/2006/relationships/commentAuthors" Target="commentAuthors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0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image" Target="../media/image13.png"/><Relationship Id="rId5" Type="http://schemas.openxmlformats.org/officeDocument/2006/relationships/image" Target="../media/image41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279.xml"/><Relationship Id="rId98" Type="http://schemas.openxmlformats.org/officeDocument/2006/relationships/tags" Target="../tags/tag278.xml"/><Relationship Id="rId97" Type="http://schemas.openxmlformats.org/officeDocument/2006/relationships/tags" Target="../tags/tag277.xml"/><Relationship Id="rId96" Type="http://schemas.openxmlformats.org/officeDocument/2006/relationships/tags" Target="../tags/tag276.xml"/><Relationship Id="rId95" Type="http://schemas.openxmlformats.org/officeDocument/2006/relationships/tags" Target="../tags/tag275.xml"/><Relationship Id="rId94" Type="http://schemas.openxmlformats.org/officeDocument/2006/relationships/tags" Target="../tags/tag274.xml"/><Relationship Id="rId93" Type="http://schemas.openxmlformats.org/officeDocument/2006/relationships/tags" Target="../tags/tag273.xml"/><Relationship Id="rId92" Type="http://schemas.openxmlformats.org/officeDocument/2006/relationships/tags" Target="../tags/tag272.xml"/><Relationship Id="rId91" Type="http://schemas.openxmlformats.org/officeDocument/2006/relationships/tags" Target="../tags/tag271.xml"/><Relationship Id="rId90" Type="http://schemas.openxmlformats.org/officeDocument/2006/relationships/tags" Target="../tags/tag270.xml"/><Relationship Id="rId9" Type="http://schemas.openxmlformats.org/officeDocument/2006/relationships/tags" Target="../tags/tag189.xml"/><Relationship Id="rId89" Type="http://schemas.openxmlformats.org/officeDocument/2006/relationships/tags" Target="../tags/tag269.xml"/><Relationship Id="rId88" Type="http://schemas.openxmlformats.org/officeDocument/2006/relationships/tags" Target="../tags/tag268.xml"/><Relationship Id="rId87" Type="http://schemas.openxmlformats.org/officeDocument/2006/relationships/tags" Target="../tags/tag267.xml"/><Relationship Id="rId86" Type="http://schemas.openxmlformats.org/officeDocument/2006/relationships/tags" Target="../tags/tag266.xml"/><Relationship Id="rId85" Type="http://schemas.openxmlformats.org/officeDocument/2006/relationships/tags" Target="../tags/tag265.xml"/><Relationship Id="rId84" Type="http://schemas.openxmlformats.org/officeDocument/2006/relationships/tags" Target="../tags/tag264.xml"/><Relationship Id="rId83" Type="http://schemas.openxmlformats.org/officeDocument/2006/relationships/tags" Target="../tags/tag263.xml"/><Relationship Id="rId82" Type="http://schemas.openxmlformats.org/officeDocument/2006/relationships/tags" Target="../tags/tag262.xml"/><Relationship Id="rId81" Type="http://schemas.openxmlformats.org/officeDocument/2006/relationships/tags" Target="../tags/tag261.xml"/><Relationship Id="rId80" Type="http://schemas.openxmlformats.org/officeDocument/2006/relationships/tags" Target="../tags/tag260.xml"/><Relationship Id="rId8" Type="http://schemas.openxmlformats.org/officeDocument/2006/relationships/tags" Target="../tags/tag188.xml"/><Relationship Id="rId79" Type="http://schemas.openxmlformats.org/officeDocument/2006/relationships/tags" Target="../tags/tag259.xml"/><Relationship Id="rId78" Type="http://schemas.openxmlformats.org/officeDocument/2006/relationships/tags" Target="../tags/tag258.xml"/><Relationship Id="rId77" Type="http://schemas.openxmlformats.org/officeDocument/2006/relationships/tags" Target="../tags/tag257.xml"/><Relationship Id="rId76" Type="http://schemas.openxmlformats.org/officeDocument/2006/relationships/tags" Target="../tags/tag256.xml"/><Relationship Id="rId75" Type="http://schemas.openxmlformats.org/officeDocument/2006/relationships/tags" Target="../tags/tag255.xml"/><Relationship Id="rId74" Type="http://schemas.openxmlformats.org/officeDocument/2006/relationships/tags" Target="../tags/tag254.xml"/><Relationship Id="rId73" Type="http://schemas.openxmlformats.org/officeDocument/2006/relationships/tags" Target="../tags/tag253.xml"/><Relationship Id="rId72" Type="http://schemas.openxmlformats.org/officeDocument/2006/relationships/tags" Target="../tags/tag252.xml"/><Relationship Id="rId71" Type="http://schemas.openxmlformats.org/officeDocument/2006/relationships/tags" Target="../tags/tag251.xml"/><Relationship Id="rId70" Type="http://schemas.openxmlformats.org/officeDocument/2006/relationships/tags" Target="../tags/tag250.xml"/><Relationship Id="rId7" Type="http://schemas.openxmlformats.org/officeDocument/2006/relationships/tags" Target="../tags/tag187.xml"/><Relationship Id="rId69" Type="http://schemas.openxmlformats.org/officeDocument/2006/relationships/tags" Target="../tags/tag249.xml"/><Relationship Id="rId68" Type="http://schemas.openxmlformats.org/officeDocument/2006/relationships/tags" Target="../tags/tag248.xml"/><Relationship Id="rId67" Type="http://schemas.openxmlformats.org/officeDocument/2006/relationships/tags" Target="../tags/tag247.xml"/><Relationship Id="rId66" Type="http://schemas.openxmlformats.org/officeDocument/2006/relationships/tags" Target="../tags/tag246.xml"/><Relationship Id="rId65" Type="http://schemas.openxmlformats.org/officeDocument/2006/relationships/tags" Target="../tags/tag245.xml"/><Relationship Id="rId64" Type="http://schemas.openxmlformats.org/officeDocument/2006/relationships/tags" Target="../tags/tag244.xml"/><Relationship Id="rId63" Type="http://schemas.openxmlformats.org/officeDocument/2006/relationships/tags" Target="../tags/tag243.xml"/><Relationship Id="rId62" Type="http://schemas.openxmlformats.org/officeDocument/2006/relationships/tags" Target="../tags/tag242.xml"/><Relationship Id="rId61" Type="http://schemas.openxmlformats.org/officeDocument/2006/relationships/tags" Target="../tags/tag241.xml"/><Relationship Id="rId60" Type="http://schemas.openxmlformats.org/officeDocument/2006/relationships/tags" Target="../tags/tag240.xml"/><Relationship Id="rId6" Type="http://schemas.openxmlformats.org/officeDocument/2006/relationships/tags" Target="../tags/tag186.xml"/><Relationship Id="rId59" Type="http://schemas.openxmlformats.org/officeDocument/2006/relationships/tags" Target="../tags/tag239.xml"/><Relationship Id="rId58" Type="http://schemas.openxmlformats.org/officeDocument/2006/relationships/tags" Target="../tags/tag238.xml"/><Relationship Id="rId57" Type="http://schemas.openxmlformats.org/officeDocument/2006/relationships/tags" Target="../tags/tag237.xml"/><Relationship Id="rId56" Type="http://schemas.openxmlformats.org/officeDocument/2006/relationships/tags" Target="../tags/tag236.xml"/><Relationship Id="rId55" Type="http://schemas.openxmlformats.org/officeDocument/2006/relationships/tags" Target="../tags/tag235.xml"/><Relationship Id="rId54" Type="http://schemas.openxmlformats.org/officeDocument/2006/relationships/tags" Target="../tags/tag234.xml"/><Relationship Id="rId53" Type="http://schemas.openxmlformats.org/officeDocument/2006/relationships/tags" Target="../tags/tag233.xml"/><Relationship Id="rId52" Type="http://schemas.openxmlformats.org/officeDocument/2006/relationships/tags" Target="../tags/tag232.xml"/><Relationship Id="rId51" Type="http://schemas.openxmlformats.org/officeDocument/2006/relationships/tags" Target="../tags/tag231.xml"/><Relationship Id="rId50" Type="http://schemas.openxmlformats.org/officeDocument/2006/relationships/tags" Target="../tags/tag230.xml"/><Relationship Id="rId5" Type="http://schemas.openxmlformats.org/officeDocument/2006/relationships/tags" Target="../tags/tag185.xml"/><Relationship Id="rId49" Type="http://schemas.openxmlformats.org/officeDocument/2006/relationships/tags" Target="../tags/tag229.xml"/><Relationship Id="rId48" Type="http://schemas.openxmlformats.org/officeDocument/2006/relationships/tags" Target="../tags/tag228.xml"/><Relationship Id="rId47" Type="http://schemas.openxmlformats.org/officeDocument/2006/relationships/tags" Target="../tags/tag227.xml"/><Relationship Id="rId46" Type="http://schemas.openxmlformats.org/officeDocument/2006/relationships/tags" Target="../tags/tag226.xml"/><Relationship Id="rId45" Type="http://schemas.openxmlformats.org/officeDocument/2006/relationships/tags" Target="../tags/tag225.xml"/><Relationship Id="rId44" Type="http://schemas.openxmlformats.org/officeDocument/2006/relationships/tags" Target="../tags/tag224.xml"/><Relationship Id="rId43" Type="http://schemas.openxmlformats.org/officeDocument/2006/relationships/tags" Target="../tags/tag223.xml"/><Relationship Id="rId42" Type="http://schemas.openxmlformats.org/officeDocument/2006/relationships/tags" Target="../tags/tag222.xml"/><Relationship Id="rId41" Type="http://schemas.openxmlformats.org/officeDocument/2006/relationships/tags" Target="../tags/tag221.xml"/><Relationship Id="rId40" Type="http://schemas.openxmlformats.org/officeDocument/2006/relationships/tags" Target="../tags/tag220.xml"/><Relationship Id="rId4" Type="http://schemas.openxmlformats.org/officeDocument/2006/relationships/tags" Target="../tags/tag184.xml"/><Relationship Id="rId39" Type="http://schemas.openxmlformats.org/officeDocument/2006/relationships/tags" Target="../tags/tag219.xml"/><Relationship Id="rId38" Type="http://schemas.openxmlformats.org/officeDocument/2006/relationships/tags" Target="../tags/tag218.xml"/><Relationship Id="rId37" Type="http://schemas.openxmlformats.org/officeDocument/2006/relationships/tags" Target="../tags/tag217.xml"/><Relationship Id="rId36" Type="http://schemas.openxmlformats.org/officeDocument/2006/relationships/tags" Target="../tags/tag216.xml"/><Relationship Id="rId35" Type="http://schemas.openxmlformats.org/officeDocument/2006/relationships/tags" Target="../tags/tag215.xml"/><Relationship Id="rId34" Type="http://schemas.openxmlformats.org/officeDocument/2006/relationships/tags" Target="../tags/tag214.xml"/><Relationship Id="rId33" Type="http://schemas.openxmlformats.org/officeDocument/2006/relationships/tags" Target="../tags/tag213.xml"/><Relationship Id="rId32" Type="http://schemas.openxmlformats.org/officeDocument/2006/relationships/tags" Target="../tags/tag212.xml"/><Relationship Id="rId31" Type="http://schemas.openxmlformats.org/officeDocument/2006/relationships/tags" Target="../tags/tag211.xml"/><Relationship Id="rId30" Type="http://schemas.openxmlformats.org/officeDocument/2006/relationships/tags" Target="../tags/tag210.xml"/><Relationship Id="rId3" Type="http://schemas.openxmlformats.org/officeDocument/2006/relationships/tags" Target="../tags/tag183.xml"/><Relationship Id="rId29" Type="http://schemas.openxmlformats.org/officeDocument/2006/relationships/tags" Target="../tags/tag209.xml"/><Relationship Id="rId28" Type="http://schemas.openxmlformats.org/officeDocument/2006/relationships/tags" Target="../tags/tag208.xml"/><Relationship Id="rId27" Type="http://schemas.openxmlformats.org/officeDocument/2006/relationships/tags" Target="../tags/tag207.xml"/><Relationship Id="rId26" Type="http://schemas.openxmlformats.org/officeDocument/2006/relationships/tags" Target="../tags/tag206.xml"/><Relationship Id="rId25" Type="http://schemas.openxmlformats.org/officeDocument/2006/relationships/tags" Target="../tags/tag205.xml"/><Relationship Id="rId24" Type="http://schemas.openxmlformats.org/officeDocument/2006/relationships/tags" Target="../tags/tag204.xml"/><Relationship Id="rId23" Type="http://schemas.openxmlformats.org/officeDocument/2006/relationships/tags" Target="../tags/tag203.xml"/><Relationship Id="rId22" Type="http://schemas.openxmlformats.org/officeDocument/2006/relationships/tags" Target="../tags/tag202.xml"/><Relationship Id="rId21" Type="http://schemas.openxmlformats.org/officeDocument/2006/relationships/tags" Target="../tags/tag201.xml"/><Relationship Id="rId20" Type="http://schemas.openxmlformats.org/officeDocument/2006/relationships/tags" Target="../tags/tag200.xml"/><Relationship Id="rId2" Type="http://schemas.openxmlformats.org/officeDocument/2006/relationships/tags" Target="../tags/tag182.xml"/><Relationship Id="rId19" Type="http://schemas.openxmlformats.org/officeDocument/2006/relationships/tags" Target="../tags/tag199.xml"/><Relationship Id="rId18" Type="http://schemas.openxmlformats.org/officeDocument/2006/relationships/tags" Target="../tags/tag19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297.xml"/><Relationship Id="rId116" Type="http://schemas.openxmlformats.org/officeDocument/2006/relationships/tags" Target="../tags/tag296.xml"/><Relationship Id="rId115" Type="http://schemas.openxmlformats.org/officeDocument/2006/relationships/tags" Target="../tags/tag295.xml"/><Relationship Id="rId114" Type="http://schemas.openxmlformats.org/officeDocument/2006/relationships/tags" Target="../tags/tag294.xml"/><Relationship Id="rId113" Type="http://schemas.openxmlformats.org/officeDocument/2006/relationships/tags" Target="../tags/tag293.xml"/><Relationship Id="rId112" Type="http://schemas.openxmlformats.org/officeDocument/2006/relationships/tags" Target="../tags/tag292.xml"/><Relationship Id="rId111" Type="http://schemas.openxmlformats.org/officeDocument/2006/relationships/tags" Target="../tags/tag291.xml"/><Relationship Id="rId110" Type="http://schemas.openxmlformats.org/officeDocument/2006/relationships/tags" Target="../tags/tag290.xml"/><Relationship Id="rId11" Type="http://schemas.openxmlformats.org/officeDocument/2006/relationships/tags" Target="../tags/tag191.xml"/><Relationship Id="rId109" Type="http://schemas.openxmlformats.org/officeDocument/2006/relationships/tags" Target="../tags/tag289.xml"/><Relationship Id="rId108" Type="http://schemas.openxmlformats.org/officeDocument/2006/relationships/tags" Target="../tags/tag288.xml"/><Relationship Id="rId107" Type="http://schemas.openxmlformats.org/officeDocument/2006/relationships/tags" Target="../tags/tag287.xml"/><Relationship Id="rId106" Type="http://schemas.openxmlformats.org/officeDocument/2006/relationships/tags" Target="../tags/tag286.xml"/><Relationship Id="rId105" Type="http://schemas.openxmlformats.org/officeDocument/2006/relationships/tags" Target="../tags/tag285.xml"/><Relationship Id="rId104" Type="http://schemas.openxmlformats.org/officeDocument/2006/relationships/tags" Target="../tags/tag284.xml"/><Relationship Id="rId103" Type="http://schemas.openxmlformats.org/officeDocument/2006/relationships/tags" Target="../tags/tag283.xml"/><Relationship Id="rId102" Type="http://schemas.openxmlformats.org/officeDocument/2006/relationships/tags" Target="../tags/tag282.xml"/><Relationship Id="rId101" Type="http://schemas.openxmlformats.org/officeDocument/2006/relationships/tags" Target="../tags/tag281.xml"/><Relationship Id="rId100" Type="http://schemas.openxmlformats.org/officeDocument/2006/relationships/tags" Target="../tags/tag280.xml"/><Relationship Id="rId10" Type="http://schemas.openxmlformats.org/officeDocument/2006/relationships/tags" Target="../tags/tag190.xml"/><Relationship Id="rId1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9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5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98.xml"/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99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image" Target="../media/image13.png"/><Relationship Id="rId5" Type="http://schemas.openxmlformats.org/officeDocument/2006/relationships/image" Target="../media/image41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00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tags" Target="../tags/tag398.xml"/><Relationship Id="rId98" Type="http://schemas.openxmlformats.org/officeDocument/2006/relationships/tags" Target="../tags/tag397.xml"/><Relationship Id="rId97" Type="http://schemas.openxmlformats.org/officeDocument/2006/relationships/tags" Target="../tags/tag396.xml"/><Relationship Id="rId96" Type="http://schemas.openxmlformats.org/officeDocument/2006/relationships/tags" Target="../tags/tag395.xml"/><Relationship Id="rId95" Type="http://schemas.openxmlformats.org/officeDocument/2006/relationships/tags" Target="../tags/tag394.xml"/><Relationship Id="rId94" Type="http://schemas.openxmlformats.org/officeDocument/2006/relationships/tags" Target="../tags/tag393.xml"/><Relationship Id="rId93" Type="http://schemas.openxmlformats.org/officeDocument/2006/relationships/tags" Target="../tags/tag392.xml"/><Relationship Id="rId92" Type="http://schemas.openxmlformats.org/officeDocument/2006/relationships/tags" Target="../tags/tag391.xml"/><Relationship Id="rId91" Type="http://schemas.openxmlformats.org/officeDocument/2006/relationships/tags" Target="../tags/tag390.xml"/><Relationship Id="rId90" Type="http://schemas.openxmlformats.org/officeDocument/2006/relationships/tags" Target="../tags/tag389.xml"/><Relationship Id="rId9" Type="http://schemas.openxmlformats.org/officeDocument/2006/relationships/tags" Target="../tags/tag308.xml"/><Relationship Id="rId89" Type="http://schemas.openxmlformats.org/officeDocument/2006/relationships/tags" Target="../tags/tag388.xml"/><Relationship Id="rId88" Type="http://schemas.openxmlformats.org/officeDocument/2006/relationships/tags" Target="../tags/tag387.xml"/><Relationship Id="rId87" Type="http://schemas.openxmlformats.org/officeDocument/2006/relationships/tags" Target="../tags/tag386.xml"/><Relationship Id="rId86" Type="http://schemas.openxmlformats.org/officeDocument/2006/relationships/tags" Target="../tags/tag385.xml"/><Relationship Id="rId85" Type="http://schemas.openxmlformats.org/officeDocument/2006/relationships/tags" Target="../tags/tag384.xml"/><Relationship Id="rId84" Type="http://schemas.openxmlformats.org/officeDocument/2006/relationships/tags" Target="../tags/tag383.xml"/><Relationship Id="rId83" Type="http://schemas.openxmlformats.org/officeDocument/2006/relationships/tags" Target="../tags/tag382.xml"/><Relationship Id="rId82" Type="http://schemas.openxmlformats.org/officeDocument/2006/relationships/tags" Target="../tags/tag381.xml"/><Relationship Id="rId81" Type="http://schemas.openxmlformats.org/officeDocument/2006/relationships/tags" Target="../tags/tag380.xml"/><Relationship Id="rId80" Type="http://schemas.openxmlformats.org/officeDocument/2006/relationships/tags" Target="../tags/tag379.xml"/><Relationship Id="rId8" Type="http://schemas.openxmlformats.org/officeDocument/2006/relationships/tags" Target="../tags/tag307.xml"/><Relationship Id="rId79" Type="http://schemas.openxmlformats.org/officeDocument/2006/relationships/tags" Target="../tags/tag378.xml"/><Relationship Id="rId78" Type="http://schemas.openxmlformats.org/officeDocument/2006/relationships/tags" Target="../tags/tag377.xml"/><Relationship Id="rId77" Type="http://schemas.openxmlformats.org/officeDocument/2006/relationships/tags" Target="../tags/tag376.xml"/><Relationship Id="rId76" Type="http://schemas.openxmlformats.org/officeDocument/2006/relationships/tags" Target="../tags/tag375.xml"/><Relationship Id="rId75" Type="http://schemas.openxmlformats.org/officeDocument/2006/relationships/tags" Target="../tags/tag374.xml"/><Relationship Id="rId74" Type="http://schemas.openxmlformats.org/officeDocument/2006/relationships/tags" Target="../tags/tag373.xml"/><Relationship Id="rId73" Type="http://schemas.openxmlformats.org/officeDocument/2006/relationships/tags" Target="../tags/tag372.xml"/><Relationship Id="rId72" Type="http://schemas.openxmlformats.org/officeDocument/2006/relationships/tags" Target="../tags/tag371.xml"/><Relationship Id="rId71" Type="http://schemas.openxmlformats.org/officeDocument/2006/relationships/tags" Target="../tags/tag370.xml"/><Relationship Id="rId70" Type="http://schemas.openxmlformats.org/officeDocument/2006/relationships/tags" Target="../tags/tag369.xml"/><Relationship Id="rId7" Type="http://schemas.openxmlformats.org/officeDocument/2006/relationships/tags" Target="../tags/tag306.xml"/><Relationship Id="rId69" Type="http://schemas.openxmlformats.org/officeDocument/2006/relationships/tags" Target="../tags/tag368.xml"/><Relationship Id="rId68" Type="http://schemas.openxmlformats.org/officeDocument/2006/relationships/tags" Target="../tags/tag367.xml"/><Relationship Id="rId67" Type="http://schemas.openxmlformats.org/officeDocument/2006/relationships/tags" Target="../tags/tag366.xml"/><Relationship Id="rId66" Type="http://schemas.openxmlformats.org/officeDocument/2006/relationships/tags" Target="../tags/tag365.xml"/><Relationship Id="rId65" Type="http://schemas.openxmlformats.org/officeDocument/2006/relationships/tags" Target="../tags/tag364.xml"/><Relationship Id="rId64" Type="http://schemas.openxmlformats.org/officeDocument/2006/relationships/tags" Target="../tags/tag363.xml"/><Relationship Id="rId63" Type="http://schemas.openxmlformats.org/officeDocument/2006/relationships/tags" Target="../tags/tag362.xml"/><Relationship Id="rId62" Type="http://schemas.openxmlformats.org/officeDocument/2006/relationships/tags" Target="../tags/tag361.xml"/><Relationship Id="rId61" Type="http://schemas.openxmlformats.org/officeDocument/2006/relationships/tags" Target="../tags/tag360.xml"/><Relationship Id="rId60" Type="http://schemas.openxmlformats.org/officeDocument/2006/relationships/tags" Target="../tags/tag359.xml"/><Relationship Id="rId6" Type="http://schemas.openxmlformats.org/officeDocument/2006/relationships/tags" Target="../tags/tag305.xml"/><Relationship Id="rId59" Type="http://schemas.openxmlformats.org/officeDocument/2006/relationships/tags" Target="../tags/tag358.xml"/><Relationship Id="rId58" Type="http://schemas.openxmlformats.org/officeDocument/2006/relationships/tags" Target="../tags/tag357.xml"/><Relationship Id="rId57" Type="http://schemas.openxmlformats.org/officeDocument/2006/relationships/tags" Target="../tags/tag356.xml"/><Relationship Id="rId56" Type="http://schemas.openxmlformats.org/officeDocument/2006/relationships/tags" Target="../tags/tag355.xml"/><Relationship Id="rId55" Type="http://schemas.openxmlformats.org/officeDocument/2006/relationships/tags" Target="../tags/tag354.xml"/><Relationship Id="rId54" Type="http://schemas.openxmlformats.org/officeDocument/2006/relationships/tags" Target="../tags/tag353.xml"/><Relationship Id="rId53" Type="http://schemas.openxmlformats.org/officeDocument/2006/relationships/tags" Target="../tags/tag352.xml"/><Relationship Id="rId52" Type="http://schemas.openxmlformats.org/officeDocument/2006/relationships/tags" Target="../tags/tag351.xml"/><Relationship Id="rId51" Type="http://schemas.openxmlformats.org/officeDocument/2006/relationships/tags" Target="../tags/tag350.xml"/><Relationship Id="rId50" Type="http://schemas.openxmlformats.org/officeDocument/2006/relationships/tags" Target="../tags/tag349.xml"/><Relationship Id="rId5" Type="http://schemas.openxmlformats.org/officeDocument/2006/relationships/tags" Target="../tags/tag304.xml"/><Relationship Id="rId49" Type="http://schemas.openxmlformats.org/officeDocument/2006/relationships/tags" Target="../tags/tag348.xml"/><Relationship Id="rId48" Type="http://schemas.openxmlformats.org/officeDocument/2006/relationships/tags" Target="../tags/tag347.xml"/><Relationship Id="rId47" Type="http://schemas.openxmlformats.org/officeDocument/2006/relationships/tags" Target="../tags/tag346.xml"/><Relationship Id="rId46" Type="http://schemas.openxmlformats.org/officeDocument/2006/relationships/tags" Target="../tags/tag345.xml"/><Relationship Id="rId45" Type="http://schemas.openxmlformats.org/officeDocument/2006/relationships/tags" Target="../tags/tag344.xml"/><Relationship Id="rId44" Type="http://schemas.openxmlformats.org/officeDocument/2006/relationships/tags" Target="../tags/tag343.xml"/><Relationship Id="rId43" Type="http://schemas.openxmlformats.org/officeDocument/2006/relationships/tags" Target="../tags/tag342.xml"/><Relationship Id="rId42" Type="http://schemas.openxmlformats.org/officeDocument/2006/relationships/tags" Target="../tags/tag341.xml"/><Relationship Id="rId41" Type="http://schemas.openxmlformats.org/officeDocument/2006/relationships/tags" Target="../tags/tag340.xml"/><Relationship Id="rId40" Type="http://schemas.openxmlformats.org/officeDocument/2006/relationships/tags" Target="../tags/tag339.xml"/><Relationship Id="rId4" Type="http://schemas.openxmlformats.org/officeDocument/2006/relationships/tags" Target="../tags/tag303.xml"/><Relationship Id="rId39" Type="http://schemas.openxmlformats.org/officeDocument/2006/relationships/tags" Target="../tags/tag338.xml"/><Relationship Id="rId38" Type="http://schemas.openxmlformats.org/officeDocument/2006/relationships/tags" Target="../tags/tag337.xml"/><Relationship Id="rId37" Type="http://schemas.openxmlformats.org/officeDocument/2006/relationships/tags" Target="../tags/tag336.xml"/><Relationship Id="rId36" Type="http://schemas.openxmlformats.org/officeDocument/2006/relationships/tags" Target="../tags/tag335.xml"/><Relationship Id="rId35" Type="http://schemas.openxmlformats.org/officeDocument/2006/relationships/tags" Target="../tags/tag334.xml"/><Relationship Id="rId34" Type="http://schemas.openxmlformats.org/officeDocument/2006/relationships/tags" Target="../tags/tag333.xml"/><Relationship Id="rId33" Type="http://schemas.openxmlformats.org/officeDocument/2006/relationships/tags" Target="../tags/tag332.xml"/><Relationship Id="rId32" Type="http://schemas.openxmlformats.org/officeDocument/2006/relationships/tags" Target="../tags/tag331.xml"/><Relationship Id="rId31" Type="http://schemas.openxmlformats.org/officeDocument/2006/relationships/tags" Target="../tags/tag330.xml"/><Relationship Id="rId30" Type="http://schemas.openxmlformats.org/officeDocument/2006/relationships/tags" Target="../tags/tag329.xml"/><Relationship Id="rId3" Type="http://schemas.openxmlformats.org/officeDocument/2006/relationships/tags" Target="../tags/tag302.xml"/><Relationship Id="rId29" Type="http://schemas.openxmlformats.org/officeDocument/2006/relationships/tags" Target="../tags/tag328.xml"/><Relationship Id="rId28" Type="http://schemas.openxmlformats.org/officeDocument/2006/relationships/tags" Target="../tags/tag327.xml"/><Relationship Id="rId27" Type="http://schemas.openxmlformats.org/officeDocument/2006/relationships/tags" Target="../tags/tag326.xml"/><Relationship Id="rId26" Type="http://schemas.openxmlformats.org/officeDocument/2006/relationships/tags" Target="../tags/tag325.xml"/><Relationship Id="rId25" Type="http://schemas.openxmlformats.org/officeDocument/2006/relationships/tags" Target="../tags/tag324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tags" Target="../tags/tag301.xml"/><Relationship Id="rId19" Type="http://schemas.openxmlformats.org/officeDocument/2006/relationships/tags" Target="../tags/tag318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16.xml"/><Relationship Id="rId116" Type="http://schemas.openxmlformats.org/officeDocument/2006/relationships/tags" Target="../tags/tag415.xml"/><Relationship Id="rId115" Type="http://schemas.openxmlformats.org/officeDocument/2006/relationships/tags" Target="../tags/tag414.xml"/><Relationship Id="rId114" Type="http://schemas.openxmlformats.org/officeDocument/2006/relationships/tags" Target="../tags/tag413.xml"/><Relationship Id="rId113" Type="http://schemas.openxmlformats.org/officeDocument/2006/relationships/tags" Target="../tags/tag412.xml"/><Relationship Id="rId112" Type="http://schemas.openxmlformats.org/officeDocument/2006/relationships/tags" Target="../tags/tag411.xml"/><Relationship Id="rId111" Type="http://schemas.openxmlformats.org/officeDocument/2006/relationships/tags" Target="../tags/tag410.xml"/><Relationship Id="rId110" Type="http://schemas.openxmlformats.org/officeDocument/2006/relationships/tags" Target="../tags/tag409.xml"/><Relationship Id="rId11" Type="http://schemas.openxmlformats.org/officeDocument/2006/relationships/tags" Target="../tags/tag310.xml"/><Relationship Id="rId109" Type="http://schemas.openxmlformats.org/officeDocument/2006/relationships/tags" Target="../tags/tag408.xml"/><Relationship Id="rId108" Type="http://schemas.openxmlformats.org/officeDocument/2006/relationships/tags" Target="../tags/tag407.xml"/><Relationship Id="rId107" Type="http://schemas.openxmlformats.org/officeDocument/2006/relationships/tags" Target="../tags/tag406.xml"/><Relationship Id="rId106" Type="http://schemas.openxmlformats.org/officeDocument/2006/relationships/tags" Target="../tags/tag405.xml"/><Relationship Id="rId105" Type="http://schemas.openxmlformats.org/officeDocument/2006/relationships/tags" Target="../tags/tag404.xml"/><Relationship Id="rId104" Type="http://schemas.openxmlformats.org/officeDocument/2006/relationships/tags" Target="../tags/tag403.xml"/><Relationship Id="rId103" Type="http://schemas.openxmlformats.org/officeDocument/2006/relationships/tags" Target="../tags/tag402.xml"/><Relationship Id="rId102" Type="http://schemas.openxmlformats.org/officeDocument/2006/relationships/tags" Target="../tags/tag401.xml"/><Relationship Id="rId101" Type="http://schemas.openxmlformats.org/officeDocument/2006/relationships/tags" Target="../tags/tag400.xml"/><Relationship Id="rId100" Type="http://schemas.openxmlformats.org/officeDocument/2006/relationships/tags" Target="../tags/tag399.xml"/><Relationship Id="rId10" Type="http://schemas.openxmlformats.org/officeDocument/2006/relationships/tags" Target="../tags/tag309.xml"/><Relationship Id="rId1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55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17.xml"/><Relationship Id="rId2" Type="http://schemas.openxmlformats.org/officeDocument/2006/relationships/image" Target="../media/image57.png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18.xml"/><Relationship Id="rId2" Type="http://schemas.openxmlformats.org/officeDocument/2006/relationships/image" Target="../media/image58.png"/><Relationship Id="rId1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19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20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21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2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image" Target="../media/image13.png"/><Relationship Id="rId5" Type="http://schemas.openxmlformats.org/officeDocument/2006/relationships/image" Target="../media/image41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23.xml"/><Relationship Id="rId1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99" Type="http://schemas.openxmlformats.org/officeDocument/2006/relationships/tags" Target="../tags/tag521.xml"/><Relationship Id="rId98" Type="http://schemas.openxmlformats.org/officeDocument/2006/relationships/tags" Target="../tags/tag520.xml"/><Relationship Id="rId97" Type="http://schemas.openxmlformats.org/officeDocument/2006/relationships/tags" Target="../tags/tag519.xml"/><Relationship Id="rId96" Type="http://schemas.openxmlformats.org/officeDocument/2006/relationships/tags" Target="../tags/tag518.xml"/><Relationship Id="rId95" Type="http://schemas.openxmlformats.org/officeDocument/2006/relationships/tags" Target="../tags/tag517.xml"/><Relationship Id="rId94" Type="http://schemas.openxmlformats.org/officeDocument/2006/relationships/tags" Target="../tags/tag516.xml"/><Relationship Id="rId93" Type="http://schemas.openxmlformats.org/officeDocument/2006/relationships/tags" Target="../tags/tag515.xml"/><Relationship Id="rId92" Type="http://schemas.openxmlformats.org/officeDocument/2006/relationships/tags" Target="../tags/tag514.xml"/><Relationship Id="rId91" Type="http://schemas.openxmlformats.org/officeDocument/2006/relationships/tags" Target="../tags/tag513.xml"/><Relationship Id="rId90" Type="http://schemas.openxmlformats.org/officeDocument/2006/relationships/tags" Target="../tags/tag512.xml"/><Relationship Id="rId9" Type="http://schemas.openxmlformats.org/officeDocument/2006/relationships/tags" Target="../tags/tag431.xml"/><Relationship Id="rId89" Type="http://schemas.openxmlformats.org/officeDocument/2006/relationships/tags" Target="../tags/tag511.xml"/><Relationship Id="rId88" Type="http://schemas.openxmlformats.org/officeDocument/2006/relationships/tags" Target="../tags/tag510.xml"/><Relationship Id="rId87" Type="http://schemas.openxmlformats.org/officeDocument/2006/relationships/tags" Target="../tags/tag509.xml"/><Relationship Id="rId86" Type="http://schemas.openxmlformats.org/officeDocument/2006/relationships/tags" Target="../tags/tag508.xml"/><Relationship Id="rId85" Type="http://schemas.openxmlformats.org/officeDocument/2006/relationships/tags" Target="../tags/tag507.xml"/><Relationship Id="rId84" Type="http://schemas.openxmlformats.org/officeDocument/2006/relationships/tags" Target="../tags/tag506.xml"/><Relationship Id="rId83" Type="http://schemas.openxmlformats.org/officeDocument/2006/relationships/tags" Target="../tags/tag505.xml"/><Relationship Id="rId82" Type="http://schemas.openxmlformats.org/officeDocument/2006/relationships/tags" Target="../tags/tag504.xml"/><Relationship Id="rId81" Type="http://schemas.openxmlformats.org/officeDocument/2006/relationships/tags" Target="../tags/tag503.xml"/><Relationship Id="rId80" Type="http://schemas.openxmlformats.org/officeDocument/2006/relationships/tags" Target="../tags/tag502.xml"/><Relationship Id="rId8" Type="http://schemas.openxmlformats.org/officeDocument/2006/relationships/tags" Target="../tags/tag430.xml"/><Relationship Id="rId79" Type="http://schemas.openxmlformats.org/officeDocument/2006/relationships/tags" Target="../tags/tag501.xml"/><Relationship Id="rId78" Type="http://schemas.openxmlformats.org/officeDocument/2006/relationships/tags" Target="../tags/tag500.xml"/><Relationship Id="rId77" Type="http://schemas.openxmlformats.org/officeDocument/2006/relationships/tags" Target="../tags/tag499.xml"/><Relationship Id="rId76" Type="http://schemas.openxmlformats.org/officeDocument/2006/relationships/tags" Target="../tags/tag498.xml"/><Relationship Id="rId75" Type="http://schemas.openxmlformats.org/officeDocument/2006/relationships/tags" Target="../tags/tag497.xml"/><Relationship Id="rId74" Type="http://schemas.openxmlformats.org/officeDocument/2006/relationships/tags" Target="../tags/tag496.xml"/><Relationship Id="rId73" Type="http://schemas.openxmlformats.org/officeDocument/2006/relationships/tags" Target="../tags/tag495.xml"/><Relationship Id="rId72" Type="http://schemas.openxmlformats.org/officeDocument/2006/relationships/tags" Target="../tags/tag494.xml"/><Relationship Id="rId71" Type="http://schemas.openxmlformats.org/officeDocument/2006/relationships/tags" Target="../tags/tag493.xml"/><Relationship Id="rId70" Type="http://schemas.openxmlformats.org/officeDocument/2006/relationships/tags" Target="../tags/tag492.xml"/><Relationship Id="rId7" Type="http://schemas.openxmlformats.org/officeDocument/2006/relationships/tags" Target="../tags/tag429.xml"/><Relationship Id="rId69" Type="http://schemas.openxmlformats.org/officeDocument/2006/relationships/tags" Target="../tags/tag491.xml"/><Relationship Id="rId68" Type="http://schemas.openxmlformats.org/officeDocument/2006/relationships/tags" Target="../tags/tag490.xml"/><Relationship Id="rId67" Type="http://schemas.openxmlformats.org/officeDocument/2006/relationships/tags" Target="../tags/tag489.xml"/><Relationship Id="rId66" Type="http://schemas.openxmlformats.org/officeDocument/2006/relationships/tags" Target="../tags/tag488.xml"/><Relationship Id="rId65" Type="http://schemas.openxmlformats.org/officeDocument/2006/relationships/tags" Target="../tags/tag487.xml"/><Relationship Id="rId64" Type="http://schemas.openxmlformats.org/officeDocument/2006/relationships/tags" Target="../tags/tag486.xml"/><Relationship Id="rId63" Type="http://schemas.openxmlformats.org/officeDocument/2006/relationships/tags" Target="../tags/tag485.xml"/><Relationship Id="rId62" Type="http://schemas.openxmlformats.org/officeDocument/2006/relationships/tags" Target="../tags/tag484.xml"/><Relationship Id="rId61" Type="http://schemas.openxmlformats.org/officeDocument/2006/relationships/tags" Target="../tags/tag483.xml"/><Relationship Id="rId60" Type="http://schemas.openxmlformats.org/officeDocument/2006/relationships/tags" Target="../tags/tag482.xml"/><Relationship Id="rId6" Type="http://schemas.openxmlformats.org/officeDocument/2006/relationships/tags" Target="../tags/tag428.xml"/><Relationship Id="rId59" Type="http://schemas.openxmlformats.org/officeDocument/2006/relationships/tags" Target="../tags/tag481.xml"/><Relationship Id="rId58" Type="http://schemas.openxmlformats.org/officeDocument/2006/relationships/tags" Target="../tags/tag480.xml"/><Relationship Id="rId57" Type="http://schemas.openxmlformats.org/officeDocument/2006/relationships/tags" Target="../tags/tag479.xml"/><Relationship Id="rId56" Type="http://schemas.openxmlformats.org/officeDocument/2006/relationships/tags" Target="../tags/tag478.xml"/><Relationship Id="rId55" Type="http://schemas.openxmlformats.org/officeDocument/2006/relationships/tags" Target="../tags/tag477.xml"/><Relationship Id="rId54" Type="http://schemas.openxmlformats.org/officeDocument/2006/relationships/tags" Target="../tags/tag476.xml"/><Relationship Id="rId53" Type="http://schemas.openxmlformats.org/officeDocument/2006/relationships/tags" Target="../tags/tag475.xml"/><Relationship Id="rId52" Type="http://schemas.openxmlformats.org/officeDocument/2006/relationships/tags" Target="../tags/tag474.xml"/><Relationship Id="rId51" Type="http://schemas.openxmlformats.org/officeDocument/2006/relationships/tags" Target="../tags/tag473.xml"/><Relationship Id="rId50" Type="http://schemas.openxmlformats.org/officeDocument/2006/relationships/tags" Target="../tags/tag472.xml"/><Relationship Id="rId5" Type="http://schemas.openxmlformats.org/officeDocument/2006/relationships/tags" Target="../tags/tag427.xml"/><Relationship Id="rId49" Type="http://schemas.openxmlformats.org/officeDocument/2006/relationships/tags" Target="../tags/tag471.xml"/><Relationship Id="rId48" Type="http://schemas.openxmlformats.org/officeDocument/2006/relationships/tags" Target="../tags/tag470.xml"/><Relationship Id="rId47" Type="http://schemas.openxmlformats.org/officeDocument/2006/relationships/tags" Target="../tags/tag469.xml"/><Relationship Id="rId46" Type="http://schemas.openxmlformats.org/officeDocument/2006/relationships/tags" Target="../tags/tag468.xml"/><Relationship Id="rId45" Type="http://schemas.openxmlformats.org/officeDocument/2006/relationships/tags" Target="../tags/tag467.xml"/><Relationship Id="rId44" Type="http://schemas.openxmlformats.org/officeDocument/2006/relationships/tags" Target="../tags/tag466.xml"/><Relationship Id="rId43" Type="http://schemas.openxmlformats.org/officeDocument/2006/relationships/tags" Target="../tags/tag465.xml"/><Relationship Id="rId42" Type="http://schemas.openxmlformats.org/officeDocument/2006/relationships/tags" Target="../tags/tag464.xml"/><Relationship Id="rId41" Type="http://schemas.openxmlformats.org/officeDocument/2006/relationships/tags" Target="../tags/tag463.xml"/><Relationship Id="rId40" Type="http://schemas.openxmlformats.org/officeDocument/2006/relationships/tags" Target="../tags/tag462.xml"/><Relationship Id="rId4" Type="http://schemas.openxmlformats.org/officeDocument/2006/relationships/tags" Target="../tags/tag426.xml"/><Relationship Id="rId39" Type="http://schemas.openxmlformats.org/officeDocument/2006/relationships/tags" Target="../tags/tag461.xml"/><Relationship Id="rId38" Type="http://schemas.openxmlformats.org/officeDocument/2006/relationships/tags" Target="../tags/tag460.xml"/><Relationship Id="rId37" Type="http://schemas.openxmlformats.org/officeDocument/2006/relationships/tags" Target="../tags/tag459.xml"/><Relationship Id="rId36" Type="http://schemas.openxmlformats.org/officeDocument/2006/relationships/tags" Target="../tags/tag458.xml"/><Relationship Id="rId35" Type="http://schemas.openxmlformats.org/officeDocument/2006/relationships/tags" Target="../tags/tag457.xml"/><Relationship Id="rId34" Type="http://schemas.openxmlformats.org/officeDocument/2006/relationships/tags" Target="../tags/tag456.xml"/><Relationship Id="rId33" Type="http://schemas.openxmlformats.org/officeDocument/2006/relationships/tags" Target="../tags/tag455.xml"/><Relationship Id="rId32" Type="http://schemas.openxmlformats.org/officeDocument/2006/relationships/tags" Target="../tags/tag454.xml"/><Relationship Id="rId31" Type="http://schemas.openxmlformats.org/officeDocument/2006/relationships/tags" Target="../tags/tag453.xml"/><Relationship Id="rId30" Type="http://schemas.openxmlformats.org/officeDocument/2006/relationships/tags" Target="../tags/tag452.xml"/><Relationship Id="rId3" Type="http://schemas.openxmlformats.org/officeDocument/2006/relationships/tags" Target="../tags/tag425.xml"/><Relationship Id="rId29" Type="http://schemas.openxmlformats.org/officeDocument/2006/relationships/tags" Target="../tags/tag451.xml"/><Relationship Id="rId28" Type="http://schemas.openxmlformats.org/officeDocument/2006/relationships/tags" Target="../tags/tag450.xml"/><Relationship Id="rId27" Type="http://schemas.openxmlformats.org/officeDocument/2006/relationships/tags" Target="../tags/tag449.xml"/><Relationship Id="rId26" Type="http://schemas.openxmlformats.org/officeDocument/2006/relationships/tags" Target="../tags/tag448.xml"/><Relationship Id="rId25" Type="http://schemas.openxmlformats.org/officeDocument/2006/relationships/tags" Target="../tags/tag447.xml"/><Relationship Id="rId24" Type="http://schemas.openxmlformats.org/officeDocument/2006/relationships/tags" Target="../tags/tag446.xml"/><Relationship Id="rId23" Type="http://schemas.openxmlformats.org/officeDocument/2006/relationships/tags" Target="../tags/tag445.xml"/><Relationship Id="rId22" Type="http://schemas.openxmlformats.org/officeDocument/2006/relationships/tags" Target="../tags/tag444.xml"/><Relationship Id="rId21" Type="http://schemas.openxmlformats.org/officeDocument/2006/relationships/tags" Target="../tags/tag443.xml"/><Relationship Id="rId20" Type="http://schemas.openxmlformats.org/officeDocument/2006/relationships/tags" Target="../tags/tag442.xml"/><Relationship Id="rId2" Type="http://schemas.openxmlformats.org/officeDocument/2006/relationships/tags" Target="../tags/tag424.xml"/><Relationship Id="rId19" Type="http://schemas.openxmlformats.org/officeDocument/2006/relationships/tags" Target="../tags/tag441.xml"/><Relationship Id="rId18" Type="http://schemas.openxmlformats.org/officeDocument/2006/relationships/tags" Target="../tags/tag440.xml"/><Relationship Id="rId17" Type="http://schemas.openxmlformats.org/officeDocument/2006/relationships/tags" Target="../tags/tag439.xml"/><Relationship Id="rId16" Type="http://schemas.openxmlformats.org/officeDocument/2006/relationships/tags" Target="../tags/tag438.xml"/><Relationship Id="rId15" Type="http://schemas.openxmlformats.org/officeDocument/2006/relationships/tags" Target="../tags/tag437.xml"/><Relationship Id="rId14" Type="http://schemas.openxmlformats.org/officeDocument/2006/relationships/tags" Target="../tags/tag436.xml"/><Relationship Id="rId13" Type="http://schemas.openxmlformats.org/officeDocument/2006/relationships/tags" Target="../tags/tag435.xml"/><Relationship Id="rId12" Type="http://schemas.openxmlformats.org/officeDocument/2006/relationships/tags" Target="../tags/tag434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39.xml"/><Relationship Id="rId116" Type="http://schemas.openxmlformats.org/officeDocument/2006/relationships/tags" Target="../tags/tag538.xml"/><Relationship Id="rId115" Type="http://schemas.openxmlformats.org/officeDocument/2006/relationships/tags" Target="../tags/tag537.xml"/><Relationship Id="rId114" Type="http://schemas.openxmlformats.org/officeDocument/2006/relationships/tags" Target="../tags/tag536.xml"/><Relationship Id="rId113" Type="http://schemas.openxmlformats.org/officeDocument/2006/relationships/tags" Target="../tags/tag535.xml"/><Relationship Id="rId112" Type="http://schemas.openxmlformats.org/officeDocument/2006/relationships/tags" Target="../tags/tag534.xml"/><Relationship Id="rId111" Type="http://schemas.openxmlformats.org/officeDocument/2006/relationships/tags" Target="../tags/tag533.xml"/><Relationship Id="rId110" Type="http://schemas.openxmlformats.org/officeDocument/2006/relationships/tags" Target="../tags/tag532.xml"/><Relationship Id="rId11" Type="http://schemas.openxmlformats.org/officeDocument/2006/relationships/tags" Target="../tags/tag433.xml"/><Relationship Id="rId109" Type="http://schemas.openxmlformats.org/officeDocument/2006/relationships/tags" Target="../tags/tag531.xml"/><Relationship Id="rId108" Type="http://schemas.openxmlformats.org/officeDocument/2006/relationships/tags" Target="../tags/tag530.xml"/><Relationship Id="rId107" Type="http://schemas.openxmlformats.org/officeDocument/2006/relationships/tags" Target="../tags/tag529.xml"/><Relationship Id="rId106" Type="http://schemas.openxmlformats.org/officeDocument/2006/relationships/tags" Target="../tags/tag528.xml"/><Relationship Id="rId105" Type="http://schemas.openxmlformats.org/officeDocument/2006/relationships/tags" Target="../tags/tag527.xml"/><Relationship Id="rId104" Type="http://schemas.openxmlformats.org/officeDocument/2006/relationships/tags" Target="../tags/tag526.xml"/><Relationship Id="rId103" Type="http://schemas.openxmlformats.org/officeDocument/2006/relationships/tags" Target="../tags/tag525.xml"/><Relationship Id="rId102" Type="http://schemas.openxmlformats.org/officeDocument/2006/relationships/tags" Target="../tags/tag524.xml"/><Relationship Id="rId101" Type="http://schemas.openxmlformats.org/officeDocument/2006/relationships/tags" Target="../tags/tag523.xml"/><Relationship Id="rId100" Type="http://schemas.openxmlformats.org/officeDocument/2006/relationships/tags" Target="../tags/tag522.xml"/><Relationship Id="rId10" Type="http://schemas.openxmlformats.org/officeDocument/2006/relationships/tags" Target="../tags/tag432.xml"/><Relationship Id="rId1" Type="http://schemas.openxmlformats.org/officeDocument/2006/relationships/image" Target="../media/image10.jpe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8.png"/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5.png"/><Relationship Id="rId4" Type="http://schemas.openxmlformats.org/officeDocument/2006/relationships/image" Target="../media/image72.png"/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4.png"/><Relationship Id="rId4" Type="http://schemas.openxmlformats.org/officeDocument/2006/relationships/image" Target="../media/image76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40.xml"/><Relationship Id="rId2" Type="http://schemas.openxmlformats.org/officeDocument/2006/relationships/image" Target="../media/image77.png"/><Relationship Id="rId1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41.xml"/><Relationship Id="rId2" Type="http://schemas.openxmlformats.org/officeDocument/2006/relationships/image" Target="../media/image78.png"/><Relationship Id="rId1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image" Target="../media/image13.png"/><Relationship Id="rId5" Type="http://schemas.openxmlformats.org/officeDocument/2006/relationships/image" Target="../media/image41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79.png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79.png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79.png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993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炎热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41572" y="1157303"/>
            <a:ext cx="18764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yán rè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11092" y="2964513"/>
            <a:ext cx="21221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burning hot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 descr="C:\Users\ASUS\Desktop\2022.09.25课件35\图片\生词1\1炎热.jpg1炎热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25035" y="2024063"/>
            <a:ext cx="3867785" cy="2821305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993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歇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41572" y="1157303"/>
            <a:ext cx="92583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xiē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11092" y="2964513"/>
            <a:ext cx="1200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rest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 descr="C:\Users\ASUS\Desktop\2022.09.25课件35\图片\生词1\2歇.jpg2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56798" y="2024063"/>
            <a:ext cx="3604260" cy="2821305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326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肌肉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41572" y="1157303"/>
            <a:ext cx="14217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jī ròu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11092" y="2964513"/>
            <a:ext cx="13430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muscle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 descr="C:\Users\ASUS\Desktop\2022.09.25课件35\图片\生词1\3肌肉.jpg3肌肉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37443" y="2024063"/>
            <a:ext cx="3442970" cy="2821305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326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恢复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51072" y="1157303"/>
            <a:ext cx="16300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huī fù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58692" y="2964513"/>
            <a:ext cx="17284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recover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 descr="C:\Users\ASUS\Desktop\2022.09.25课件35\图片\生词1\4恢复.jpg4恢复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93361" y="2024063"/>
            <a:ext cx="2731135" cy="2821305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326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湿润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51072" y="1157303"/>
            <a:ext cx="1840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shī rùn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74592" y="2964513"/>
            <a:ext cx="1355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moist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 descr="C:\Users\ASUS\Desktop\2022.09.25课件35\图片\生词1\5湿润.jpg5湿润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93361" y="2508886"/>
            <a:ext cx="2731135" cy="185166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326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荫凉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09772" y="1157303"/>
            <a:ext cx="23971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yìn liáng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74592" y="2964513"/>
            <a:ext cx="14522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shady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 descr="C:\Users\ASUS\Desktop\2022.09.25课件35\图片\生词1\6荫凉.jpg6荫凉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43209" y="2508886"/>
            <a:ext cx="2631440" cy="185166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zhǐ huī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指挥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gǎn kuài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赶快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hàn xiàn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汗腺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máo kǒng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毛孔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mào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冒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4163676" y="979942"/>
            <a:ext cx="2931160" cy="10712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096606" y="2052722"/>
            <a:ext cx="3036570" cy="10642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4136572" y="3174787"/>
            <a:ext cx="3034665" cy="31045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9615" y="647700"/>
            <a:ext cx="2038985" cy="612775"/>
            <a:chOff x="3149" y="497"/>
            <a:chExt cx="3211" cy="965"/>
          </a:xfrm>
        </p:grpSpPr>
        <p:sp>
          <p:nvSpPr>
            <p:cNvPr id="6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58" y="528"/>
              <a:ext cx="320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炎热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973580" y="1754505"/>
            <a:ext cx="2059940" cy="612775"/>
            <a:chOff x="3118" y="497"/>
            <a:chExt cx="3244" cy="965"/>
          </a:xfrm>
        </p:grpSpPr>
        <p:sp>
          <p:nvSpPr>
            <p:cNvPr id="3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歇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976120" y="2834640"/>
            <a:ext cx="2059940" cy="612775"/>
            <a:chOff x="3118" y="497"/>
            <a:chExt cx="3244" cy="965"/>
          </a:xfrm>
        </p:grpSpPr>
        <p:sp>
          <p:nvSpPr>
            <p:cNvPr id="3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放松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98345" y="3914775"/>
            <a:ext cx="2025015" cy="612775"/>
            <a:chOff x="3149" y="497"/>
            <a:chExt cx="3189" cy="965"/>
          </a:xfrm>
        </p:grpSpPr>
        <p:sp>
          <p:nvSpPr>
            <p:cNvPr id="41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恢复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282815" y="650240"/>
            <a:ext cx="2025015" cy="612775"/>
            <a:chOff x="3149" y="497"/>
            <a:chExt cx="3189" cy="965"/>
          </a:xfrm>
        </p:grpSpPr>
        <p:sp>
          <p:nvSpPr>
            <p:cNvPr id="5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体力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93890" y="1757045"/>
            <a:ext cx="2623820" cy="612775"/>
            <a:chOff x="2704" y="497"/>
            <a:chExt cx="4132" cy="965"/>
          </a:xfrm>
        </p:grpSpPr>
        <p:sp>
          <p:nvSpPr>
            <p:cNvPr id="5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704" y="528"/>
              <a:ext cx="413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的天气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993890" y="2837180"/>
            <a:ext cx="2623820" cy="638810"/>
            <a:chOff x="2700" y="497"/>
            <a:chExt cx="4132" cy="1006"/>
          </a:xfrm>
        </p:grpSpPr>
        <p:sp>
          <p:nvSpPr>
            <p:cNvPr id="5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700" y="584"/>
              <a:ext cx="413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一会儿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270115" y="3917315"/>
            <a:ext cx="2036445" cy="612775"/>
            <a:chOff x="3131" y="497"/>
            <a:chExt cx="3207" cy="965"/>
          </a:xfrm>
        </p:grpSpPr>
        <p:sp>
          <p:nvSpPr>
            <p:cNvPr id="6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131" y="528"/>
              <a:ext cx="320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出发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cxnSp>
        <p:nvCxnSpPr>
          <p:cNvPr id="79" name="直接连接符 78"/>
          <p:cNvCxnSpPr/>
          <p:nvPr/>
        </p:nvCxnSpPr>
        <p:spPr>
          <a:xfrm flipV="1">
            <a:off x="4161972" y="979583"/>
            <a:ext cx="3036570" cy="32556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998345" y="4943475"/>
            <a:ext cx="2025015" cy="612775"/>
            <a:chOff x="3149" y="497"/>
            <a:chExt cx="3189" cy="965"/>
          </a:xfrm>
        </p:grpSpPr>
        <p:sp>
          <p:nvSpPr>
            <p:cNvPr id="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乐队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70115" y="4946015"/>
            <a:ext cx="2036445" cy="612775"/>
            <a:chOff x="3131" y="497"/>
            <a:chExt cx="3207" cy="965"/>
          </a:xfrm>
        </p:grpSpPr>
        <p:sp>
          <p:nvSpPr>
            <p:cNvPr id="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31" y="528"/>
              <a:ext cx="320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指挥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998345" y="5984875"/>
            <a:ext cx="2025015" cy="612775"/>
            <a:chOff x="3149" y="497"/>
            <a:chExt cx="3189" cy="965"/>
          </a:xfrm>
        </p:grpSpPr>
        <p:sp>
          <p:nvSpPr>
            <p:cNvPr id="12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赶快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270115" y="5987415"/>
            <a:ext cx="2036445" cy="612775"/>
            <a:chOff x="3131" y="497"/>
            <a:chExt cx="3207" cy="965"/>
          </a:xfrm>
        </p:grpSpPr>
        <p:sp>
          <p:nvSpPr>
            <p:cNvPr id="1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31" y="528"/>
              <a:ext cx="320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肌肉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123872" y="5251228"/>
            <a:ext cx="3034665" cy="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4161972" y="4222528"/>
            <a:ext cx="2996565" cy="20567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9478"/>
            <a:ext cx="2837180" cy="1691820"/>
            <a:chOff x="7787" y="308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84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赶快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抓紧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时间，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加快速度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710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我下个月要搬家，得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赶快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找房子。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3420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这份材料下午开会要用，你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赶快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把它复印一下。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4954905"/>
            <a:ext cx="8538845" cy="828675"/>
            <a:chOff x="518" y="3426"/>
            <a:chExt cx="13447" cy="1305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一旦温度上升，大脑就会指挥我们的身体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赶快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出汗。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630" y="1445895"/>
            <a:ext cx="1594485" cy="1452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1495" y="2268220"/>
            <a:ext cx="1624965" cy="1355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1495" y="5022215"/>
            <a:ext cx="1301115" cy="16084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2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一旦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万一；如果有一天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运动要坚持，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一旦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停下来，很容易变胖的。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一旦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有一天你回国了，我就和你一起回去。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9740" y="932180"/>
            <a:ext cx="1630045" cy="1533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6525" y="3387725"/>
            <a:ext cx="1532255" cy="1286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2022.09.25课件35\图片\课文背景.jpg课文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1345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132965"/>
            <a:ext cx="1188275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炎热的夏天，踢完一场球赛，每个队员都已经是</a:t>
            </a:r>
            <a:r>
              <a:rPr lang="zh-CN" altLang="en-US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汗如雨下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。如果这个时候，能到大树下歇一歇，喝口</a:t>
            </a:r>
            <a:r>
              <a:rPr lang="zh-CN" altLang="en-US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凉开水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，吃个冰激凌，放松放松肌肉，</a:t>
            </a:r>
            <a:r>
              <a:rPr lang="zh-CN" altLang="en-US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缓解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一下疲劳，那一定是件美事，可以很快恢复活力。不过，你知道吗，我们</a:t>
            </a:r>
            <a:r>
              <a:rPr lang="zh-CN" altLang="en-US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之所以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能在大树下享受这种湿润荫凉，也是因为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大树在“出汗”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呢！</a:t>
            </a:r>
            <a:endParaRPr lang="zh-CN" altLang="en-US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人体要保持相对稳定的温度，</a:t>
            </a:r>
            <a:r>
              <a:rPr lang="zh-CN" altLang="en-US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一旦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温度上升，</a:t>
            </a:r>
            <a:r>
              <a:rPr lang="zh-CN" altLang="en-US"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大脑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就会指挥我们的身体赶快出汗，这时所有汗腺开始工作，汗水就从毛孔里冒了出来。</a:t>
            </a:r>
            <a:endParaRPr lang="zh-CN" altLang="en-US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3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2656.000000" end="113032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230" y="860425"/>
            <a:ext cx="1447165" cy="138620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60805" y="5433060"/>
            <a:ext cx="10662285" cy="1153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3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</a:t>
            </a:r>
            <a:r>
              <a:rPr lang="zh-CN" altLang="en-US" sz="23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、你觉得</a:t>
            </a:r>
            <a:r>
              <a:rPr lang="en-US" altLang="zh-CN" sz="23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3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大树在出汗</a:t>
            </a:r>
            <a:r>
              <a:rPr lang="en-US" altLang="zh-CN" sz="23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</a:t>
            </a:r>
            <a:r>
              <a:rPr lang="zh-CN" altLang="en-US" sz="23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是什么意思？</a:t>
            </a:r>
            <a:endParaRPr lang="zh-CN" altLang="en-US" sz="23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3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</a:t>
            </a:r>
            <a:r>
              <a:rPr lang="zh-CN" altLang="en-US" sz="23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、请用重点词语复述故事：汗如雨下、凉开水、缓解、之所以、一旦、大脑</a:t>
            </a:r>
            <a:endParaRPr lang="zh-CN" altLang="en-US" sz="23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5" dur="175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4180840"/>
            <a:chOff x="-443" y="1654"/>
            <a:chExt cx="19576" cy="658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56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_的夏天，踢完一场球赛，每个队员都已经是汗如雨下。如果这个时候，能到大树下_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_一歇，喝口凉开水，吃个冰激凌，放松放松_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___，缓解一下疲劳，那一定是件美事，可以很快_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___活力。不过，你知道吗，我们___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___能在大树下__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___这种湿润阴凉，也是因为大树在“出汗”呢！</a:t>
              </a:r>
              <a:endParaRPr sz="3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44830" y="261175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炎热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07785" y="31826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歇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101215" y="858520"/>
            <a:ext cx="810387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歇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恢复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肌肉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享受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之所以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炎热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925060" y="37191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肌肉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1850" y="474154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之所以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68825" y="470725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享受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29075" y="41859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恢复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赶快”完成下列句子或对话。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7527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_______________，要不该赶上堵车了。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858837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   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B：好，我马上就收拾好了。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855599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A：你怎么还在玩儿游戏？火车票预定了吗？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en-US" altLang="zh-CN" sz="3200" b="1" u="sng" dirty="0">
                <a:solidFill>
                  <a:schemeClr val="bg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           ___</a:t>
            </a:r>
            <a:r>
              <a:rPr lang="en-US" altLang="zh-CN" sz="3200" b="1" u="sng" dirty="0">
                <a:solidFill>
                  <a:schemeClr val="bg2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4930" y="2559685"/>
            <a:ext cx="54152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我们得赶快出发，</a:t>
            </a:r>
            <a:endParaRPr lang="en-US" altLang="zh-CN" sz="28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60625" y="3288030"/>
            <a:ext cx="74479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咱们赶快出门吧，小王已经在楼下等我们了</a:t>
            </a:r>
            <a:endParaRPr lang="en-US" altLang="zh-CN" sz="28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45615" y="5251450"/>
            <a:ext cx="74479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哎呀，我忘了!得赶快订了。</a:t>
            </a:r>
            <a:endParaRPr lang="en-US" altLang="zh-CN" sz="28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三十五课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35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35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Plants also sweat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35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植物会出汗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152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片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41572" y="1157303"/>
            <a:ext cx="13982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piàn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37992" y="2964513"/>
            <a:ext cx="27209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flat and thin piece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35" y="1925955"/>
            <a:ext cx="3867785" cy="301752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常识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740532" y="1157303"/>
            <a:ext cx="279273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cháng shí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37992" y="2964513"/>
            <a:ext cx="30492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common knowledge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355" y="1788795"/>
            <a:ext cx="3335020" cy="328041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35653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48907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植物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185670"/>
            <a:ext cx="87680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了解并掌握“歇、开水、恢复、指挥、吸收、管子、玻璃、自动、补充、秩序”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等词的搭配。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800225"/>
            <a:ext cx="5567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 smtClean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了解并掌握“赶快、片、根本”的意义和用法。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842895"/>
            <a:ext cx="419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辨析“特殊”和“特别”的异同。</a:t>
            </a:r>
            <a:endParaRPr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6029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熟悉并掌握本课其他重点五级大纲词汇的意义和用法:“冰激凌、肌肉、湿润、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常识、控制、成分、测验、内部、系统、状况”。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3908116"/>
            <a:ext cx="4221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理解本课10个非大纲词汇的意义。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85394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）本文是一篇关于植物的科普文章，介绍了植物运输养分的方式，作者把它比喻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成“出汗”。要求学生阅读理解课文，掌握文章大意并能运用所学词语、语言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点对这种现象进行介绍。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979812"/>
            <a:ext cx="4424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）讨论植物的作用，并完成命题写作。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74007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61030" y="4302760"/>
            <a:ext cx="903097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了解并掌握“扩展”板块10个“动物”类词汇和4个“植物”类词汇的意义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和用法。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根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69132" y="1157303"/>
            <a:ext cx="12630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gēn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64712" y="2964513"/>
            <a:ext cx="967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root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828800"/>
            <a:ext cx="3771900" cy="320040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吸收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06292" y="1157303"/>
            <a:ext cx="19653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xī shōu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7592" y="2964513"/>
            <a:ext cx="16351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absorb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15" y="1925955"/>
            <a:ext cx="3160395" cy="3025775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控制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14852" y="1157303"/>
            <a:ext cx="23761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kòng zhì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7592" y="2964513"/>
            <a:ext cx="16395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control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65" y="2022475"/>
            <a:ext cx="3954780" cy="292608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成</a:t>
            </a:r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分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740532" y="1157303"/>
            <a:ext cx="29845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chéng fèn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7592" y="2964513"/>
            <a:ext cx="14973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element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85" y="1753235"/>
            <a:ext cx="3460115" cy="335153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梢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08172" y="1157303"/>
            <a:ext cx="14878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shāo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86632" y="2964513"/>
            <a:ext cx="782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tip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0" y="1925955"/>
            <a:ext cx="3479800" cy="283845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777740" y="380365"/>
            <a:ext cx="2032000" cy="612775"/>
            <a:chOff x="3138" y="497"/>
            <a:chExt cx="3200" cy="965"/>
          </a:xfrm>
        </p:grpSpPr>
        <p:sp>
          <p:nvSpPr>
            <p:cNvPr id="6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138" y="579"/>
              <a:ext cx="320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cháng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shí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77105" y="1338580"/>
            <a:ext cx="2026285" cy="612775"/>
            <a:chOff x="3147" y="497"/>
            <a:chExt cx="3191" cy="965"/>
          </a:xfrm>
        </p:grpSpPr>
        <p:sp>
          <p:nvSpPr>
            <p:cNvPr id="3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47" y="579"/>
              <a:ext cx="318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kòng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zhì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80915" y="2259330"/>
            <a:ext cx="2029460" cy="612775"/>
            <a:chOff x="3149" y="497"/>
            <a:chExt cx="3196" cy="965"/>
          </a:xfrm>
        </p:grpSpPr>
        <p:sp>
          <p:nvSpPr>
            <p:cNvPr id="3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53" y="562"/>
              <a:ext cx="319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gēn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83455" y="3180080"/>
            <a:ext cx="2026920" cy="612775"/>
            <a:chOff x="3149" y="497"/>
            <a:chExt cx="3192" cy="965"/>
          </a:xfrm>
        </p:grpSpPr>
        <p:sp>
          <p:nvSpPr>
            <p:cNvPr id="41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151" y="562"/>
              <a:ext cx="319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piàn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77105" y="4091940"/>
            <a:ext cx="2025015" cy="612775"/>
            <a:chOff x="3149" y="497"/>
            <a:chExt cx="3189" cy="965"/>
          </a:xfrm>
        </p:grpSpPr>
        <p:sp>
          <p:nvSpPr>
            <p:cNvPr id="4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153" y="579"/>
              <a:ext cx="31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xī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shōu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5190" y="5039360"/>
            <a:ext cx="2194560" cy="612775"/>
            <a:chOff x="3016" y="497"/>
            <a:chExt cx="3456" cy="965"/>
          </a:xfrm>
        </p:grpSpPr>
        <p:sp>
          <p:nvSpPr>
            <p:cNvPr id="47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016" y="579"/>
              <a:ext cx="345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shāo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128125" y="337820"/>
            <a:ext cx="2663263" cy="706755"/>
            <a:chOff x="3140" y="426"/>
            <a:chExt cx="3198" cy="1113"/>
          </a:xfrm>
        </p:grpSpPr>
        <p:sp>
          <p:nvSpPr>
            <p:cNvPr id="5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140" y="426"/>
              <a:ext cx="319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0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flat and thin piece</a:t>
              </a:r>
              <a:endParaRPr lang="zh-CN" altLang="en-US" sz="2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129270" y="1416685"/>
            <a:ext cx="2656205" cy="612775"/>
            <a:chOff x="3149" y="497"/>
            <a:chExt cx="3189" cy="965"/>
          </a:xfrm>
        </p:grpSpPr>
        <p:sp>
          <p:nvSpPr>
            <p:cNvPr id="5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162" y="596"/>
              <a:ext cx="3157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control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130144" y="2205990"/>
            <a:ext cx="2657871" cy="706755"/>
            <a:chOff x="3147" y="409"/>
            <a:chExt cx="3191" cy="1113"/>
          </a:xfrm>
        </p:grpSpPr>
        <p:sp>
          <p:nvSpPr>
            <p:cNvPr id="5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147" y="409"/>
              <a:ext cx="317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0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common knowledge</a:t>
              </a:r>
              <a:endParaRPr lang="zh-CN" altLang="en-US" sz="2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134350" y="3182620"/>
            <a:ext cx="2656205" cy="612775"/>
            <a:chOff x="3149" y="497"/>
            <a:chExt cx="3189" cy="965"/>
          </a:xfrm>
        </p:grpSpPr>
        <p:sp>
          <p:nvSpPr>
            <p:cNvPr id="6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154" y="596"/>
              <a:ext cx="3171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root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127167" y="4094480"/>
            <a:ext cx="2664534" cy="612775"/>
            <a:chOff x="3148" y="497"/>
            <a:chExt cx="3199" cy="965"/>
          </a:xfrm>
        </p:grpSpPr>
        <p:sp>
          <p:nvSpPr>
            <p:cNvPr id="7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148" y="596"/>
              <a:ext cx="3199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element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130540" y="5041900"/>
            <a:ext cx="2656205" cy="612775"/>
            <a:chOff x="3149" y="497"/>
            <a:chExt cx="3189" cy="965"/>
          </a:xfrm>
        </p:grpSpPr>
        <p:sp>
          <p:nvSpPr>
            <p:cNvPr id="77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3160" y="579"/>
              <a:ext cx="3158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v. to absorb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97660" y="377825"/>
            <a:ext cx="2025015" cy="612775"/>
            <a:chOff x="3149" y="497"/>
            <a:chExt cx="3189" cy="965"/>
          </a:xfrm>
        </p:grpSpPr>
        <p:sp>
          <p:nvSpPr>
            <p:cNvPr id="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片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91310" y="1336040"/>
            <a:ext cx="2025015" cy="612775"/>
            <a:chOff x="3149" y="497"/>
            <a:chExt cx="3189" cy="965"/>
          </a:xfrm>
        </p:grpSpPr>
        <p:sp>
          <p:nvSpPr>
            <p:cNvPr id="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常识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93850" y="2256790"/>
            <a:ext cx="2025015" cy="612775"/>
            <a:chOff x="3149" y="497"/>
            <a:chExt cx="3189" cy="965"/>
          </a:xfrm>
        </p:grpSpPr>
        <p:sp>
          <p:nvSpPr>
            <p:cNvPr id="12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控制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96390" y="3177540"/>
            <a:ext cx="2025015" cy="612775"/>
            <a:chOff x="3149" y="497"/>
            <a:chExt cx="3189" cy="965"/>
          </a:xfrm>
        </p:grpSpPr>
        <p:sp>
          <p:nvSpPr>
            <p:cNvPr id="1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根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90040" y="4089400"/>
            <a:ext cx="2025015" cy="612775"/>
            <a:chOff x="3149" y="497"/>
            <a:chExt cx="3189" cy="965"/>
          </a:xfrm>
        </p:grpSpPr>
        <p:sp>
          <p:nvSpPr>
            <p:cNvPr id="2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成分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92580" y="5036820"/>
            <a:ext cx="2025015" cy="612775"/>
            <a:chOff x="3149" y="497"/>
            <a:chExt cx="3189" cy="965"/>
          </a:xfrm>
        </p:grpSpPr>
        <p:sp>
          <p:nvSpPr>
            <p:cNvPr id="2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58" y="528"/>
              <a:ext cx="317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吸收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3729971" y="694192"/>
            <a:ext cx="957580" cy="27832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941166" y="1706382"/>
            <a:ext cx="1066800" cy="184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718541" y="694192"/>
            <a:ext cx="947420" cy="9690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908146" y="672602"/>
            <a:ext cx="1110615" cy="18903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3707746" y="1637802"/>
            <a:ext cx="969010" cy="9410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6973551" y="723402"/>
            <a:ext cx="1056005" cy="28143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3686156" y="2584587"/>
            <a:ext cx="990600" cy="9201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8" idx="3"/>
          </p:cNvCxnSpPr>
          <p:nvPr/>
        </p:nvCxnSpPr>
        <p:spPr>
          <a:xfrm>
            <a:off x="6889731" y="5352552"/>
            <a:ext cx="1118235" cy="9988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63" idx="1"/>
          </p:cNvCxnSpPr>
          <p:nvPr/>
        </p:nvCxnSpPr>
        <p:spPr>
          <a:xfrm>
            <a:off x="3696951" y="4614682"/>
            <a:ext cx="995680" cy="16852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875761" y="2545852"/>
            <a:ext cx="1164590" cy="9645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3729971" y="4402592"/>
            <a:ext cx="935990" cy="9474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908146" y="4381002"/>
            <a:ext cx="1110615" cy="10344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692650" y="5986780"/>
            <a:ext cx="2194560" cy="612775"/>
            <a:chOff x="3016" y="497"/>
            <a:chExt cx="3456" cy="965"/>
          </a:xfrm>
        </p:grpSpPr>
        <p:sp>
          <p:nvSpPr>
            <p:cNvPr id="62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016" y="579"/>
              <a:ext cx="345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chéng</a:t>
              </a:r>
              <a:r>
                <a:rPr lang="en-US"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28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fèn</a:t>
              </a:r>
              <a:endParaRPr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28000" y="5989320"/>
            <a:ext cx="2656205" cy="612775"/>
            <a:chOff x="3149" y="497"/>
            <a:chExt cx="3189" cy="965"/>
          </a:xfrm>
        </p:grpSpPr>
        <p:sp>
          <p:nvSpPr>
            <p:cNvPr id="67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6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160" y="579"/>
              <a:ext cx="3158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n. tip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590040" y="5984240"/>
            <a:ext cx="2025015" cy="612775"/>
            <a:chOff x="3149" y="497"/>
            <a:chExt cx="3189" cy="965"/>
          </a:xfrm>
        </p:grpSpPr>
        <p:sp>
          <p:nvSpPr>
            <p:cNvPr id="7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3158" y="528"/>
              <a:ext cx="317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梢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cxnSp>
        <p:nvCxnSpPr>
          <p:cNvPr id="80" name="直接连接符 79"/>
          <p:cNvCxnSpPr>
            <a:stCxn id="63" idx="3"/>
          </p:cNvCxnSpPr>
          <p:nvPr/>
        </p:nvCxnSpPr>
        <p:spPr>
          <a:xfrm flipV="1">
            <a:off x="6887191" y="4467997"/>
            <a:ext cx="1076960" cy="18319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endCxn id="48" idx="1"/>
          </p:cNvCxnSpPr>
          <p:nvPr/>
        </p:nvCxnSpPr>
        <p:spPr>
          <a:xfrm flipV="1">
            <a:off x="3653771" y="5352552"/>
            <a:ext cx="1041400" cy="10312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4983"/>
            <a:ext cx="2837180" cy="1691820"/>
            <a:chOff x="7787" y="307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片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名词-平而薄的东西，一般不是太大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瓶子里装着满满的石头、玻璃碎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片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和沙子。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大树们出的“汗”，通常是从叶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片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的气孔里冒出来的。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2770" y="4914265"/>
            <a:ext cx="1539875" cy="1201420"/>
          </a:xfrm>
          <a:prstGeom prst="round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920" y="1243965"/>
            <a:ext cx="1079500" cy="1151255"/>
          </a:xfrm>
          <a:prstGeom prst="round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4983"/>
            <a:ext cx="2837180" cy="1691820"/>
            <a:chOff x="7787" y="307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片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量词，用于成片的东西;也用于声音、景色等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窗外有一棵大树，秋风中，叶子一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片片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地掉落下来。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同学们听了，发出一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片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热烈的欢呼声。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7805" y="826770"/>
            <a:ext cx="1551305" cy="1611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0565" y="3550920"/>
            <a:ext cx="2063115" cy="15341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2022.09.25课件35\图片\课文背景.jpg课文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1091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305" y="2360930"/>
            <a:ext cx="118827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大树出的“汗”，通常是从叶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片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的气孔里冒出来的，不过，这种“出汗”可不是为了降低温度，而是为了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运输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养分。我们都知道这样的常识——植物的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根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会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吸收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养分和水分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，但是你有没有想过，植物是怎么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控制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这些成分，把它们运输到十几米甚至上百米的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树梢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的呢？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3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2698.000000" end="82774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230" y="974725"/>
            <a:ext cx="1447165" cy="138620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60805" y="5698490"/>
            <a:ext cx="10662285" cy="59880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请用重点词语复述故事：片、运输、根、吸收、养分和水分、控制、树梢</a:t>
            </a:r>
            <a:endParaRPr lang="zh-CN" altLang="en-US" sz="22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" dur="175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231140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00"/>
          </a:p>
        </p:txBody>
      </p:sp>
      <p:sp>
        <p:nvSpPr>
          <p:cNvPr id="2" name="圆角矩形 1"/>
          <p:cNvSpPr/>
          <p:nvPr/>
        </p:nvSpPr>
        <p:spPr>
          <a:xfrm>
            <a:off x="818515" y="231394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231394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2454910"/>
            <a:ext cx="865886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树“出汗”是因为要降低温度。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439483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00"/>
          </a:p>
        </p:txBody>
      </p:sp>
      <p:sp>
        <p:nvSpPr>
          <p:cNvPr id="20" name="圆角矩形 19"/>
          <p:cNvSpPr/>
          <p:nvPr/>
        </p:nvSpPr>
        <p:spPr>
          <a:xfrm>
            <a:off x="821055" y="4397375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43973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4538345"/>
            <a:ext cx="865886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植物的根会吸收养分和水分。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35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片”完成下列句子或对话。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3915410"/>
            <a:ext cx="837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今天早上我吃了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2511425"/>
            <a:ext cx="694753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我来切菜吧，土豆要怎么切?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            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694753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A：这药怎么吃?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            _________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93365" y="3059430"/>
            <a:ext cx="4674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切片吧，我炒个青椒</a:t>
            </a:r>
            <a:endParaRPr lang="en-US" altLang="zh-CN" sz="3200" b="1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6630" y="3783965"/>
            <a:ext cx="4674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两片面包、一份沙拉</a:t>
            </a:r>
            <a:endParaRPr lang="en-US" altLang="zh-CN" sz="3200" b="1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10865" y="5180965"/>
            <a:ext cx="46748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每天两次，每次一片。</a:t>
            </a:r>
            <a:endParaRPr lang="en-US" altLang="zh-CN" sz="32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三十五课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35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35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Plants also sweat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35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植物会出汗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管子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30727" y="1157303"/>
            <a:ext cx="21101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guǎn zi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95877" y="2964513"/>
            <a:ext cx="10509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tube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65" y="1988820"/>
            <a:ext cx="3475355" cy="2880995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玻璃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94912" y="1157303"/>
            <a:ext cx="12928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bō li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95877" y="2964513"/>
            <a:ext cx="10636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glass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1951990"/>
            <a:ext cx="2771140" cy="295402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测验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84702" y="1157303"/>
            <a:ext cx="20694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cè yàn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95877" y="2964513"/>
            <a:ext cx="1210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test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85" y="1814195"/>
            <a:ext cx="3220085" cy="322961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23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枝干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84702" y="1157303"/>
            <a:ext cx="21113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zhī gàn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44747" y="2964513"/>
            <a:ext cx="13690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branch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05" y="1925955"/>
            <a:ext cx="3053715" cy="299212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12350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26238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39516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52793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835265" y="4146550"/>
            <a:ext cx="314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tube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2827655"/>
            <a:ext cx="247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test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1466850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glass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551370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branch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3578206" y="1790202"/>
            <a:ext cx="1359535" cy="44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3101107"/>
            <a:ext cx="1514475" cy="13119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537767" y="4447953"/>
            <a:ext cx="1584960" cy="13265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605712" y="3117637"/>
            <a:ext cx="1430655" cy="26365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2619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12680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52749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952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52749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39484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2619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12350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55314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cè yàn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0965" y="41890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bō li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28301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zhī gàn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580" y="1437640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guǎn zi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54997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枝干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41738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测验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28365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玻璃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14744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管子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306926" y="3128147"/>
            <a:ext cx="701040" cy="27006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66921" y="1727972"/>
            <a:ext cx="817245" cy="28162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320261" y="1681617"/>
            <a:ext cx="687705" cy="27666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7248707" y="3129058"/>
            <a:ext cx="813435" cy="26943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555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……来说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一般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来说</a:t>
              </a:r>
              <a:endParaRPr lang="zh-CN" altLang="en-US" sz="3200" b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概括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来说</a:t>
              </a:r>
              <a:endParaRPr lang="zh-CN" altLang="en-US" sz="3200" b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460" y="2389505"/>
            <a:ext cx="2834640" cy="2484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555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……来说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总的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来说</a:t>
              </a:r>
              <a:endParaRPr lang="zh-CN" altLang="en-US" sz="3200" b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简单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来说</a:t>
              </a:r>
              <a:endParaRPr lang="zh-CN" altLang="en-US" sz="3200" b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390" y="2800350"/>
            <a:ext cx="2709545" cy="1965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根本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名词-事情最重要的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部分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教育是国家的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根本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这个办法只能救急，不能从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根本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上解决问题。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2030" y="1527175"/>
            <a:ext cx="1631950" cy="2033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9800" y="3629025"/>
            <a:ext cx="1393825" cy="14560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三十五课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35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35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Plants also sweat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35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植物会出汗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5994"/>
            <a:ext cx="2837180" cy="1691820"/>
            <a:chOff x="7787" y="306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根本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形容词-主要的、最重要的、起决定作用的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谈判还算顺利，一些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根本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的问题都谈好了。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政府工作应从人民的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根本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利益出发。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3090" y="847090"/>
            <a:ext cx="2212340" cy="1542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8785" y="3827145"/>
            <a:ext cx="2078355" cy="13671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5994"/>
            <a:ext cx="2837180" cy="1691820"/>
            <a:chOff x="7787" y="306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根本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副词-从头到尾、始终，多用于否定句中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20595"/>
            <a:ext cx="8538845" cy="953135"/>
            <a:chOff x="518" y="3374"/>
            <a:chExt cx="13447" cy="1501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74"/>
              <a:ext cx="13446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有时候我会梦见参加考试，可是却发现自己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根本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读不懂考试的题目。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41165"/>
            <a:ext cx="8538845" cy="891540"/>
            <a:chOff x="518" y="3402"/>
            <a:chExt cx="13447" cy="1404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402"/>
              <a:ext cx="13446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可是，经过测验计算发现，以大树输送管道的尺寸产生的毛细作用，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根本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无法把水分送到几十米高的地方。</a:t>
              </a:r>
              <a:endParaRPr lang="zh-CN" altLang="en-US" sz="2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355" y="940435"/>
            <a:ext cx="1731010" cy="1388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3630" y="3193415"/>
            <a:ext cx="1532255" cy="11010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4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根本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副词-彻底、完全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12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事情已经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根本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解决了。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12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根本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就是在故意找我们的麻烦。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030" y="1700530"/>
            <a:ext cx="1543050" cy="160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0320" y="3951605"/>
            <a:ext cx="1826260" cy="14382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2022.09.25课件35\图片\课文背景.jpg课文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1091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280920"/>
            <a:ext cx="118827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最初人们认为大树是通过毛细作用来提水的。所谓</a:t>
            </a:r>
            <a:r>
              <a:rPr lang="zh-CN" altLang="en-US" sz="25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“毛细作用”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，简单来说，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就是水会顺着很细很细的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管子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向上“爬”，我们在家可以用一个比较细的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玻璃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管体验一下。玻璃管越细，水爬升的高度就越高。可是，经过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测验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计算发现，以大树输送管道的尺寸产生的毛细作用，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根本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无法把水分送到几十米高的地方。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3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92374.000000" end="48443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230" y="949325"/>
            <a:ext cx="1447165" cy="138620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60805" y="5421630"/>
            <a:ext cx="10662285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4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</a:t>
            </a:r>
            <a:r>
              <a:rPr lang="zh-CN" altLang="en-US" sz="24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、你觉得</a:t>
            </a:r>
            <a:r>
              <a:rPr lang="en-US" altLang="zh-CN" sz="24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4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毛细作用</a:t>
            </a:r>
            <a:r>
              <a:rPr lang="en-US" altLang="zh-CN" sz="24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</a:t>
            </a:r>
            <a:r>
              <a:rPr lang="zh-CN" altLang="en-US" sz="24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是什么意思？</a:t>
            </a:r>
            <a:endParaRPr lang="zh-CN" altLang="en-US" sz="24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</a:t>
            </a:r>
            <a:r>
              <a:rPr lang="zh-CN" altLang="en-US" sz="24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、请用重点词语复述故事：管子、玻璃、测验、根本</a:t>
            </a:r>
            <a:endParaRPr lang="zh-CN" altLang="en-US" sz="24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5" dur="175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91198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00"/>
          </a:p>
        </p:txBody>
      </p:sp>
      <p:sp>
        <p:nvSpPr>
          <p:cNvPr id="2" name="圆角矩形 1"/>
          <p:cNvSpPr/>
          <p:nvPr/>
        </p:nvSpPr>
        <p:spPr>
          <a:xfrm>
            <a:off x="818515" y="1914525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191452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2055495"/>
            <a:ext cx="865886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“毛细作用”就是水会顺着管子往上“爬”。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31533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00"/>
          </a:p>
        </p:txBody>
      </p:sp>
      <p:sp>
        <p:nvSpPr>
          <p:cNvPr id="20" name="圆角矩形 19"/>
          <p:cNvSpPr/>
          <p:nvPr/>
        </p:nvSpPr>
        <p:spPr>
          <a:xfrm>
            <a:off x="821055" y="3317875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3178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458845"/>
            <a:ext cx="865886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管子越粗，水会“爬”得越高。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18515" y="47701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sp>
        <p:nvSpPr>
          <p:cNvPr id="5" name="圆角矩形 4"/>
          <p:cNvSpPr/>
          <p:nvPr/>
        </p:nvSpPr>
        <p:spPr>
          <a:xfrm>
            <a:off x="818515" y="47726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900"/>
          </a:p>
        </p:txBody>
      </p:sp>
      <p:grpSp>
        <p:nvGrpSpPr>
          <p:cNvPr id="7" name="组合 6"/>
          <p:cNvGrpSpPr/>
          <p:nvPr/>
        </p:nvGrpSpPr>
        <p:grpSpPr>
          <a:xfrm>
            <a:off x="818515" y="4772660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900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583690" y="4913630"/>
            <a:ext cx="865886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大树的毛细作用不能把水送到很高的地方。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根本”完成下列句子或对话。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3915410"/>
            <a:ext cx="918273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搬家要整理的东西太多了，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2511425"/>
            <a:ext cx="694753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.A：你觉得他说的话有道理吗?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            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916749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秦国人在赵国四处散布谣言，说秦军最怕赵括，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            _________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93365" y="3188970"/>
            <a:ext cx="79248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有道理，但没有说到根本问题。/我觉得他根本就是在胡说八道</a:t>
            </a:r>
            <a:r>
              <a:rPr lang="zh-CN" altLang="en-US" sz="20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。</a:t>
            </a:r>
            <a:endParaRPr lang="zh-CN" altLang="en-US" sz="20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4765" y="3863340"/>
            <a:ext cx="467487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6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两三天根本不可能弄完</a:t>
            </a:r>
            <a:endParaRPr lang="en-US" altLang="zh-CN" sz="26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46605" y="5256530"/>
            <a:ext cx="54152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可实际上，他们根本不怕他。</a:t>
            </a:r>
            <a:endParaRPr lang="en-US" altLang="zh-CN" sz="28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三十五课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35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35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Plants also sweat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35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植物会出汗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shì fàng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释放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75410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zì dòng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自动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bǔ chōng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补充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请说出第三十四课中有关动物的词语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513705"/>
            <a:ext cx="11097895" cy="7988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鸟(儿)、翅膀、飞、昆虫、羽毛、皮肤、保暖、颜色、斑、保护色、触觉、啄、</a:t>
            </a:r>
            <a:endParaRPr lang="zh-CN" sz="23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光滑、寄生虫、洗澡、环境、睡眠</a:t>
            </a:r>
            <a:r>
              <a:rPr lang="en-US" altLang="zh-CN" sz="2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3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52015"/>
            <a:ext cx="4500880" cy="2477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chōu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抽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zhēng téng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蒸腾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tè shū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特殊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75410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nèi bù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内部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xì tǒng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系统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zhuàng kuàng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状况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005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zhì xù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秩序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98790" y="3010535"/>
            <a:ext cx="25876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supplement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1672590"/>
            <a:ext cx="2479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adv. voluntarily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515620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condition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4547870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release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3578206" y="788807"/>
            <a:ext cx="1414145" cy="533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536700" cy="27108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537767" y="3495453"/>
            <a:ext cx="1487805" cy="27139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605712" y="3510067"/>
            <a:ext cx="1408430" cy="12915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zì dòng</a:t>
            </a:r>
            <a:endParaRPr lang="en-US" altLang="zh-CN" sz="3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2515" y="3236595"/>
            <a:ext cx="26219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zhuàng kuàng</a:t>
            </a:r>
            <a:endParaRPr lang="en-US" altLang="zh-CN" sz="2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1910715"/>
            <a:ext cx="20243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zhì xù</a:t>
            </a:r>
            <a:endParaRPr lang="en-US" altLang="zh-CN" sz="3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580" y="485140"/>
            <a:ext cx="20402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shì fàng</a:t>
            </a:r>
            <a:endParaRPr lang="en-US" altLang="zh-CN" sz="3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状况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补充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自动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释放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306926" y="2208032"/>
            <a:ext cx="733425" cy="40125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79621" y="774202"/>
            <a:ext cx="760730" cy="39985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320261" y="829447"/>
            <a:ext cx="721360" cy="26663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61" idx="1"/>
          </p:cNvCxnSpPr>
          <p:nvPr/>
        </p:nvCxnSpPr>
        <p:spPr>
          <a:xfrm flipV="1">
            <a:off x="7306926" y="3487557"/>
            <a:ext cx="791845" cy="26777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883275"/>
            <a:ext cx="251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order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2160048"/>
            <a:ext cx="1496060" cy="40017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923915"/>
            <a:ext cx="20243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bǔ chōng</a:t>
            </a:r>
            <a:endParaRPr lang="en-US" altLang="zh-CN" sz="3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秩序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248707" y="2149253"/>
            <a:ext cx="824865" cy="27216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0600"/>
            <a:ext cx="2837180" cy="1691820"/>
            <a:chOff x="7787" y="3063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3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特殊</a:t>
              </a:r>
              <a:r>
                <a:rPr lang="en-US" alt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/</a:t>
              </a:r>
              <a:r>
                <a:rPr lang="zh-CN" altLang="en-US" sz="4400" b="1" kern="1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特别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adj.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表示和一般的不一样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18135" y="286258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对我来说，他是一个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特殊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特别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的人。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590" y="1871980"/>
            <a:ext cx="1470660" cy="24345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5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特别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adv. 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18135" y="286258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特别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喜欢中文，尤其是汉字。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55" y="2072640"/>
            <a:ext cx="2713355" cy="19018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89020"/>
            <a:chOff x="-3513638" y="334832"/>
            <a:chExt cx="10285095" cy="358902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613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鸟儿最重要的特征是有翅膀会飞，还是吃昆虫?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总之，羽毛在鸟儿的生活中充当着十分重要的角色。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它们背过头去，反复地啄着羽毛，就像随身带了一把梳子。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概括来说，就是以方便为原则。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寒带的鸟儿呢，因为江河池塘不好找，只好以雪代水。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老鹰的洗澡方式更是直接，它们会在雨中张开双翅痛快地迎接洗礼。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4080510"/>
            <a:ext cx="3874135" cy="2701290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1092200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特殊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1092200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特别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21742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治疗这种病需要一种__________的药。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203950" y="3106420"/>
            <a:ext cx="3591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特殊</a:t>
            </a:r>
            <a:r>
              <a:rPr lang="en-US" altLang="zh-CN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/</a:t>
            </a:r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特别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89636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这种情况比较______，我原来没见过。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014595" y="478218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特殊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1092200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特殊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1092200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特别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21742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我喜欢北京，______是北京的秋天。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486275" y="3135630"/>
            <a:ext cx="3591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特别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89636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夏天运动后喝口凉开水，______舒服。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269480" y="47777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特别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2022.09.25课件35\图片\课文背景.jpg课文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94504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228215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实际上，大树利用的是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枝干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顶端的那些叶片。叶子通过不停地向空气中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释放水汽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，迫使树干中的水分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自动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前来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补充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，这样节节传递，就像是把树根吸收的水分给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抽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了上来。因为跟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蒸腾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作用有关，这种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特殊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的提升力就被称为“蒸腾拉力”。不过，这个大树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内部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的供水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系统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具体的运转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状况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是怎么样的，它们遵守的是一种什么样的</a:t>
            </a:r>
            <a:r>
              <a:rPr lang="zh-CN" altLang="en-US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秩序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，为什么会产生如此巨大的拉力，到目前还是个谜。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3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2718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230" y="942340"/>
            <a:ext cx="1447165" cy="138620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60805" y="5461000"/>
            <a:ext cx="10662285" cy="110680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请用重点词语复述故事：枝干、释放、水汽、自动、补充、抽、蒸腾、特殊、</a:t>
            </a:r>
            <a:endParaRPr lang="zh-CN" altLang="en-US" sz="22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内部、系统、状况、</a:t>
            </a:r>
            <a:r>
              <a:rPr lang="zh-CN" altLang="en-US" sz="22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秩序</a:t>
            </a:r>
            <a:endParaRPr lang="zh-CN" altLang="en-US" sz="22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5" dur="175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养分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水汽</a:t>
            </a:r>
            <a:endParaRPr lang="zh-CN" alt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叶子向空气中释放_____。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254578" y="132272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水汽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树根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树干</a:t>
            </a:r>
            <a:endParaRPr lang="zh-CN" alt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l"/>
            <a:r>
              <a:rPr lang="zh-CN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这样节节传递，就像把__</a:t>
            </a:r>
            <a:r>
              <a:rPr lang="zh-CN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</a:t>
            </a:r>
            <a:r>
              <a:rPr lang="zh-CN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__吸收的水分抽了上来。</a:t>
            </a:r>
            <a:endParaRPr lang="zh-CN" altLang="zh-CN" sz="28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799158" y="131193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树根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大家都知道的</a:t>
            </a:r>
            <a:endParaRPr lang="zh-CN" altLang="es-ES_tradnl" sz="3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谜</a:t>
            </a:r>
            <a:endParaRPr lang="zh-CN" alt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l"/>
            <a:r>
              <a:rPr lang="zh-CN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大树的这种内部供水系统怎么运作，至今是_____。</a:t>
            </a:r>
            <a:endParaRPr lang="zh-CN" altLang="zh-CN" sz="28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857953" y="12681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谜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07185" y="2977515"/>
            <a:ext cx="8761095" cy="18630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请以“我所知道的一种植物”为题，谈一谈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你对植物的了解。尽量用上本课所学的生词，字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数不少于100字。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五课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35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请看下面的图片，试着找出本课跟它们有关的生词。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秩序、炎热、指挥、控制、管子、玻璃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42490"/>
            <a:ext cx="4505325" cy="2486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229"/>
              <a:ext cx="656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indent="0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b="1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炎热的夏天运动后，常常用什么</a:t>
              </a:r>
              <a:endParaRPr lang="zh-CN" altLang="en-US" sz="2000" b="1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endParaRPr>
            </a:p>
            <a:p>
              <a:pPr lvl="0" indent="0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b="1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办法给自己降温？</a:t>
              </a:r>
              <a:endParaRPr lang="zh-CN" altLang="en-US" sz="2000" b="1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615" y="1987550"/>
            <a:ext cx="5554345" cy="3093720"/>
          </a:xfrm>
          <a:prstGeom prst="rect">
            <a:avLst/>
          </a:prstGeom>
        </p:spPr>
      </p:pic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PA" val="v5.2.11"/>
</p:tagLst>
</file>

<file path=ppt/tags/tag183.xml><?xml version="1.0" encoding="utf-8"?>
<p:tagLst xmlns:p="http://schemas.openxmlformats.org/presentationml/2006/main">
  <p:tag name="PA" val="v5.2.11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PA" val="v5.2.11"/>
</p:tagLst>
</file>

<file path=ppt/tags/tag539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2.xml><?xml version="1.0" encoding="utf-8"?>
<p:tagLst xmlns:p="http://schemas.openxmlformats.org/presentationml/2006/main">
  <p:tag name="COMMONDATA" val="eyJoZGlkIjoiZjA0MmQ4N2JlZDRkYTVmM2QxMDAwYTU3YTQ3MzY2OGUifQ==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5516</Words>
  <Application>WPS 演示</Application>
  <PresentationFormat>宽屏</PresentationFormat>
  <Paragraphs>925</Paragraphs>
  <Slides>77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112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Helvetica Light</vt:lpstr>
      <vt:lpstr>华光隶书_CNKI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186</cp:revision>
  <dcterms:created xsi:type="dcterms:W3CDTF">2019-06-19T02:08:00Z</dcterms:created>
  <dcterms:modified xsi:type="dcterms:W3CDTF">2022-11-04T15:33:35Z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319C8BDF1090419380D3ED977880340A</vt:lpwstr>
  </property>
</Properties>
</file>